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1439953934329642E-2"/>
          <c:y val="0.04"/>
          <c:w val="0.90985256307247309"/>
          <c:h val="0.792312703583061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</c:v>
                </c:pt>
              </c:numCache>
            </c:numRef>
          </c:val>
        </c:ser>
        <c:axId val="57328768"/>
        <c:axId val="64601472"/>
      </c:barChart>
      <c:catAx>
        <c:axId val="57328768"/>
        <c:scaling>
          <c:orientation val="minMax"/>
        </c:scaling>
        <c:delete val="1"/>
        <c:axPos val="b"/>
        <c:tickLblPos val="none"/>
        <c:crossAx val="64601472"/>
        <c:crosses val="autoZero"/>
        <c:auto val="1"/>
        <c:lblAlgn val="ctr"/>
        <c:lblOffset val="100"/>
      </c:catAx>
      <c:valAx>
        <c:axId val="64601472"/>
        <c:scaling>
          <c:orientation val="minMax"/>
        </c:scaling>
        <c:axPos val="l"/>
        <c:majorGridlines/>
        <c:numFmt formatCode="General" sourceLinked="1"/>
        <c:tickLblPos val="nextTo"/>
        <c:crossAx val="57328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0.09781</cdr:x>
      <cdr:y>0.84805</cdr:y>
    </cdr:from>
    <cdr:to>
      <cdr:x>0.40638</cdr:x>
      <cdr:y>0.9367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0424" y="4133056"/>
          <a:ext cx="23042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2011 г.  2012 г.</a:t>
          </a:r>
          <a:endParaRPr lang="ru-RU" sz="18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7D7B3A-C849-404D-A4B6-DB685BD6BFBC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E5BA79-EE26-4BB5-8507-C4183522DF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21602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ООШ п. ВЕРХНЯЯ ПОДСТЕПНОВКА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ВОСПИТАТЕЛЬНАЯ ПРОГРАММА КЛАССА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МЫ ВСЕ ТАКИЕ РАЗНЫЕ, НО ЭТИМ И ПРЕКРАСНЫ МЫ»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10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068639"/>
            <a:ext cx="3384376" cy="2592609"/>
          </a:xfrm>
        </p:spPr>
      </p:pic>
      <p:sp>
        <p:nvSpPr>
          <p:cNvPr id="8" name="TextBox 7"/>
          <p:cNvSpPr txBox="1"/>
          <p:nvPr/>
        </p:nvSpPr>
        <p:spPr>
          <a:xfrm>
            <a:off x="5220072" y="58772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Кл.руководитель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Сторожева Т.А.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Сплочение коллектива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развития коллектива «Мерцающий маяк» - «Алый парус»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методике А.Н.Лутошкина)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Приближение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к модели будущего выпускника – здоровая, конкурентоспособная, творчески развитая, социально – ориентированная личность, способная строить достойную человека жизнь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«УРОВЕНЬ ВОСПИТАННОСТИ УЧАЩИХСЯ»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ВСЕ ТАКИЕ РАЗНЫЕ, НО ЭТИМ И ПРЕКРАСНЫ МЫ»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35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ПЕРЕЛИСТАВ ИЗВЕСТНЫЕ ТОМА,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НАУЧИЛИСЬ ГОВОРИТЬ КРАСИВО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СЛОВАМИ ПУШКИНА, МАКАРЕНКО, ДЮМА,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ВЕДЬ НЕ ТОЛЬКО В ЭТОМ НАША СИЛА.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КАЖДЫЙ ЧАС, И КАЖДУЮ МИНУТУ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ЧЬИХ – ТО СУДЬБАХ ВЕЧНАЯ ЗАБОТА,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КУСОЧЕК СЕРДЦА ОТДАВАТЬ КОМУ – ТО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ВОТ У НАС С ТОБОЙ РАБОТА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_d7909826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9"/>
            <a:ext cx="4627240" cy="446449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52120" y="1340768"/>
            <a:ext cx="2687208" cy="3917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ЕСЛИ Я ЧЕМ – ТО НА ТЕБЯ НЕ ПОХОЖ, Я ЭТИМ ВОВСЕ ТЕБЯ НЕ ОСКОРБЛЯЮ, А, НАПРОТИВ, ОДАРЯЮ».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АНТУАН ДЕ СЕНТ - ЭКЗЮПЕРИ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2048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сплочение классного коллектива и духовное обогащение личности через индивидуальный подход к каждому ученику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пропаганда здорового образа жизни,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воспитание любви к Родине и приобщение к боевым и трудовым традициям нашего народа,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развитие творческих способностей учащихся, 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формирование уважительного отношения и толерантности к людям разных национальностей.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err="1" smtClean="0">
                <a:solidFill>
                  <a:schemeClr val="accent3">
                    <a:lumMod val="75000"/>
                  </a:schemeClr>
                </a:solidFill>
              </a:rPr>
              <a:t>Гражданско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правовое, патриотическое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, нравственное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воспитание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обучение учащихся пониманию смысла человеческого существования, формирование знаний о правовых нормах как основ поведения человека в обществе, отношений между личностью и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государством, воспитание патриотических чувств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46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672408" cy="252028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70248" y="2636912"/>
            <a:ext cx="3657600" cy="3535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/>
              <a:t>   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Формы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работы: 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беседы по нравственной и правовой тематике,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экскурсии, знакомство с историческими и памятными местами страны, города,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встречи с представителями правоохранительных структур,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театральные и кинопросмотры с последующим обсуждением,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классные часы по соответствующей тематике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37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9" name="Содержимое 8" descr="DSC039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631876"/>
            <a:ext cx="3657600" cy="2508647"/>
          </a:xfrm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легендарного крейсера «Аврора»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57332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Петергоф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852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Оздоровительно – спортивное направление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 педагогических технологий и методических приемов для демонстрации учащимся значимости их физического и психического здоровья для будущего самоутверждения.</a:t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46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3706"/>
            <a:ext cx="3657600" cy="351441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70248" y="2996952"/>
            <a:ext cx="3657600" cy="35283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работы: </a:t>
            </a:r>
            <a:endParaRPr lang="ru-RU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здоровья, спортивные конкурсы, соревнования,</a:t>
            </a: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походы выходного дня,</a:t>
            </a: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викторины, тематические классные часы по спортивной тематике,</a:t>
            </a: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беседы, классные часы о здоровом образе жизни,</a:t>
            </a: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медицинскими работниками, работниками отдела по делам семьи, материнства и детства.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Общекультурное направление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проявления учащимися творческих способностей, инициативы и самостоятельности; воспитание любви к прекрасному; расширению кругозора.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DSC035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75262"/>
            <a:ext cx="3657600" cy="3282375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70248" y="2780928"/>
            <a:ext cx="3657600" cy="37444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работы: </a:t>
            </a:r>
            <a:endParaRPr lang="ru-RU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празднование памятных дат календаря, значимых в истории страны событий,</a:t>
            </a: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театров, музейных экспозиций, выставок,</a:t>
            </a:r>
          </a:p>
          <a:p>
            <a:pPr lvl="0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вечера,</a:t>
            </a:r>
          </a:p>
          <a:p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школьные фестивали, конкурсы таланто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ОБЩЕКУЛЬТУРНОЕ НАПРАВЛЕНИЕ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0363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4675" y="1340768"/>
            <a:ext cx="3429000" cy="4608512"/>
          </a:xfrm>
        </p:spPr>
      </p:pic>
      <p:pic>
        <p:nvPicPr>
          <p:cNvPr id="10" name="Содержимое 9" descr="С 13 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74856" y="1340768"/>
            <a:ext cx="3022288" cy="4608512"/>
          </a:xfrm>
        </p:spPr>
      </p:pic>
      <p:sp>
        <p:nvSpPr>
          <p:cNvPr id="14" name="TextBox 13"/>
          <p:cNvSpPr txBox="1"/>
          <p:nvPr/>
        </p:nvSpPr>
        <p:spPr>
          <a:xfrm>
            <a:off x="827584" y="602128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МЮЗИКЛ « СНЕЖНАЯ КОРОЛЕВА»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365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ГБОУ ООШ п. ВЕРХНЯЯ ПОДСТЕПНОВКА   ВОСПИТАТЕЛЬНАЯ ПРОГРАММА КЛАССА « МЫ ВСЕ ТАКИЕ РАЗНЫЕ, НО ЭТИМ И ПРЕКРАСНЫ МЫ»</vt:lpstr>
      <vt:lpstr>Слайд 2</vt:lpstr>
      <vt:lpstr>Слайд 3</vt:lpstr>
      <vt:lpstr>Цель: сплочение классного коллектива и духовное обогащение личности через индивидуальный подход к каждому ученику  </vt:lpstr>
      <vt:lpstr>Гражданско – правовое, патриотическое, нравственное воспитание Цель: обучение учащихся пониманию смысла человеческого существования, формирование знаний о правовых нормах как основ поведения человека в обществе, отношений между личностью и государством, воспитание патриотических чувств </vt:lpstr>
      <vt:lpstr>ПАТРИОТИЧЕСКОЕ ВОСПИТАНИЕ</vt:lpstr>
      <vt:lpstr>Оздоровительно – спортивное направление Цель: использование педагогических технологий и методических приемов для демонстрации учащимся значимости их физического и психического здоровья для будущего самоутверждения. </vt:lpstr>
      <vt:lpstr>Общекультурное направление Цель: создание условий для проявления учащимися творческих способностей, инициативы и самостоятельности; воспитание любви к прекрасному; расширению кругозора. </vt:lpstr>
      <vt:lpstr>ОБЩЕКУЛЬТУРНОЕ НАПРАВЛЕНИЕ</vt:lpstr>
      <vt:lpstr>ОЖИДАЕМЫЕ РЕЗУЛЬТАТЫ</vt:lpstr>
      <vt:lpstr>РЕЗУЛЬТАТЫ МОНИТОРИНГА «УРОВЕНЬ ВОСПИТАННОСТИ УЧАЩИХСЯ»</vt:lpstr>
      <vt:lpstr>МЫ ВСЕ ТАКИЕ РАЗНЫЕ, НО ЭТИМ И ПРЕКРАСНЫ МЫ»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ООШ п. ВЕРХНЯЯ ПОДСТЕПНОВКА ПРОГРАММА ВОСПИТАТЕЛЬНОЙ РАБОТЫ</dc:title>
  <dc:creator>1</dc:creator>
  <cp:lastModifiedBy>1</cp:lastModifiedBy>
  <cp:revision>15</cp:revision>
  <dcterms:created xsi:type="dcterms:W3CDTF">2012-11-11T15:00:25Z</dcterms:created>
  <dcterms:modified xsi:type="dcterms:W3CDTF">2012-11-11T17:35:38Z</dcterms:modified>
</cp:coreProperties>
</file>