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COSMOPOLITAN</c:v>
                </c:pt>
                <c:pt idx="1">
                  <c:v>OOPS</c:v>
                </c:pt>
                <c:pt idx="2">
                  <c:v>ЛИЗА </c:v>
                </c:pt>
                <c:pt idx="3">
                  <c:v>YES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51F-69D5-4A6B-BF12-ADFB4065A48B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8A09-4F55-4338-934A-3C46213C6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51F-69D5-4A6B-BF12-ADFB4065A48B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8A09-4F55-4338-934A-3C46213C6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51F-69D5-4A6B-BF12-ADFB4065A48B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8A09-4F55-4338-934A-3C46213C6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51F-69D5-4A6B-BF12-ADFB4065A48B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8A09-4F55-4338-934A-3C46213C6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51F-69D5-4A6B-BF12-ADFB4065A48B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E08A09-4F55-4338-934A-3C46213C6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51F-69D5-4A6B-BF12-ADFB4065A48B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8A09-4F55-4338-934A-3C46213C6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51F-69D5-4A6B-BF12-ADFB4065A48B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8A09-4F55-4338-934A-3C46213C6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51F-69D5-4A6B-BF12-ADFB4065A48B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8A09-4F55-4338-934A-3C46213C6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51F-69D5-4A6B-BF12-ADFB4065A48B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8A09-4F55-4338-934A-3C46213C6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51F-69D5-4A6B-BF12-ADFB4065A48B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8A09-4F55-4338-934A-3C46213C6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51F-69D5-4A6B-BF12-ADFB4065A48B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8A09-4F55-4338-934A-3C46213C6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76551F-69D5-4A6B-BF12-ADFB4065A48B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E08A09-4F55-4338-934A-3C46213C6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27237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</a:rPr>
              <a:t>АНАЛИЗ БРИТАНСКИХ И РОССИЙСКИХ ЖУРНАЛОВ ДЛЯ ПОДРОСТКОВ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7448872" cy="266429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                             </a:t>
            </a:r>
            <a:r>
              <a:rPr lang="ru-RU" dirty="0" smtClean="0">
                <a:solidFill>
                  <a:schemeClr val="bg1"/>
                </a:solidFill>
              </a:rPr>
              <a:t>Работу выполнила: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ученица 9 класса ГБОУ ООШ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пос. Верхняя </a:t>
            </a:r>
            <a:r>
              <a:rPr lang="ru-RU" dirty="0" err="1" smtClean="0">
                <a:solidFill>
                  <a:schemeClr val="bg1"/>
                </a:solidFill>
              </a:rPr>
              <a:t>Подстепновка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Рафикова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Наира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2014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РАЗНОЕ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497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 РОССИЙСКИХ ЖУРНАЛАХ ОЧЕНЬ МНОГО АНГЛИЙСКИХ СЛОВ </a:t>
            </a:r>
            <a:r>
              <a:rPr lang="ru-RU" sz="2000" b="1" dirty="0" smtClean="0">
                <a:solidFill>
                  <a:schemeClr val="bg1"/>
                </a:solidFill>
              </a:rPr>
              <a:t>(КЭЖУЭЛ, РИПИТ, МАФФИНЫ, </a:t>
            </a:r>
            <a:r>
              <a:rPr lang="en-US" sz="2000" b="1" dirty="0" smtClean="0">
                <a:solidFill>
                  <a:schemeClr val="bg1"/>
                </a:solidFill>
              </a:rPr>
              <a:t>EYE TO EYE, DRYDRY,</a:t>
            </a:r>
            <a:r>
              <a:rPr lang="ru-RU" sz="2000" b="1" smtClean="0">
                <a:solidFill>
                  <a:schemeClr val="bg1"/>
                </a:solidFill>
              </a:rPr>
              <a:t>ТЮНИНГ, ШОППИНГ-ЛИСТ И ДР.)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БРИТАНСКИХ ЖУРНАЛАХ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СЛОВА НА РУССКОМ ЯЗЫКЕ НЕ ВСТРЕТИЛИСЬ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СПАСИБО ЗА ВНИМАНИЕ </a:t>
            </a:r>
            <a:endParaRPr lang="ru-RU" dirty="0"/>
          </a:p>
        </p:txBody>
      </p:sp>
      <p:pic>
        <p:nvPicPr>
          <p:cNvPr id="6" name="Содержимое 5" descr="DSC058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19256" cy="11632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АКТУАЛЬНОСТЬ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8003232" cy="4032448"/>
          </a:xfrm>
        </p:spPr>
        <p:txBody>
          <a:bodyPr/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   В настоящее время у всех людей, в том числе и у молодого поколения, есть постоянная потребность в получении новой информации. Журналы используются не только для передачи информации, новостей и общения, но также для развлечения.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916832"/>
          </a:xfrm>
        </p:spPr>
        <p:txBody>
          <a:bodyPr/>
          <a:lstStyle/>
          <a:p>
            <a:r>
              <a:rPr lang="ru-RU" sz="3600" dirty="0" smtClean="0">
                <a:latin typeface="+mn-lt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+mn-lt"/>
              </a:rPr>
              <a:t>Цель работы: анализ британских        и российских журналов </a:t>
            </a:r>
            <a:r>
              <a:rPr lang="ru-RU" sz="4000" smtClean="0">
                <a:solidFill>
                  <a:schemeClr val="bg1"/>
                </a:solidFill>
                <a:latin typeface="+mn-lt"/>
              </a:rPr>
              <a:t>для подростков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8363272" cy="36004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Задачи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</a:rPr>
              <a:t>изучить теоретический материал, связанный с темой исследования; 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</a:rPr>
              <a:t> проанализировать содержание британских и российских журналов для подростков и выявить общие черты и различия;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</a:rPr>
              <a:t> выяснить, отношение подростков к молодежным журналам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n-lt"/>
              </a:rPr>
              <a:t>БРИТАНСКИЕ ЖУРНАЛЫ</a:t>
            </a:r>
            <a:endParaRPr lang="ru-RU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Содержимое 6" descr="DSC058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4172272" cy="309634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MIZZ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BLISS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SHOUT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JUST SEVENTEEN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РОССИЙСКИЕ ЖУРНАЛЫ</a:t>
            </a:r>
            <a:endParaRPr lang="ru-RU" dirty="0"/>
          </a:p>
        </p:txBody>
      </p:sp>
      <p:pic>
        <p:nvPicPr>
          <p:cNvPr id="5" name="Содержимое 4" descr="DSC058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564904"/>
            <a:ext cx="4038600" cy="3240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OOPS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ЛИЗА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КРИТЕРИИ СРАВНЕНИЯ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chemeClr val="bg1"/>
                </a:solidFill>
              </a:rPr>
              <a:t>внешний вид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chemeClr val="bg1"/>
                </a:solidFill>
              </a:rPr>
              <a:t>содержание </a:t>
            </a:r>
          </a:p>
          <a:p>
            <a:pPr>
              <a:buFont typeface="Wingdings" pitchFamily="2" charset="2"/>
              <a:buChar char="§"/>
            </a:pPr>
            <a:endParaRPr lang="ru-RU" sz="4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chemeClr val="bg1"/>
                </a:solidFill>
              </a:rPr>
              <a:t>наличие рекламы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ОТЗЫВЫ ЧИТАТЕЛЕЙ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ПОЛОЖИТЕЛЬНЫЕ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ЦЕНА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ЯРКОСТЬ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МНОЖЕСТВО СОВЕТОВ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ФОТОРЕПОРТАЖИ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ОТРИЦАТЕЛЬНЫЕ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ПОВЕРХНОСТНОСТЬ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ОБИЛИЕ РЕКЛАМЫ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РЕЦЕПТЫ БЛЮД  ОСТАВЛЯЮТ ЖЕЛАТЬ ЛУЧШЕГО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ОПРОС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ОБЩЕЕ</a:t>
            </a:r>
            <a:endParaRPr lang="ru-RU" dirty="0"/>
          </a:p>
        </p:txBody>
      </p:sp>
      <p:pic>
        <p:nvPicPr>
          <p:cNvPr id="7" name="Содержимое 6" descr="DSC059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956248" cy="4176464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DSC059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038600" cy="4248472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185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АНАЛИЗ БРИТАНСКИХ И РОССИЙСКИХ ЖУРНАЛОВ ДЛЯ ПОДРОСТКОВ</vt:lpstr>
      <vt:lpstr>АКТУАЛЬНОСТЬ</vt:lpstr>
      <vt:lpstr> Цель работы: анализ британских        и российских журналов для подростков</vt:lpstr>
      <vt:lpstr>БРИТАНСКИЕ ЖУРНАЛЫ</vt:lpstr>
      <vt:lpstr>РОССИЙСКИЕ ЖУРНАЛЫ</vt:lpstr>
      <vt:lpstr>КРИТЕРИИ СРАВНЕНИЯ</vt:lpstr>
      <vt:lpstr>ОТЗЫВЫ ЧИТАТЕЛЕЙ</vt:lpstr>
      <vt:lpstr>ОПРОС </vt:lpstr>
      <vt:lpstr>ОБЩЕЕ</vt:lpstr>
      <vt:lpstr>РАЗНОЕ</vt:lpstr>
      <vt:lpstr>СПАСИБО ЗА ВНИМАНИЕ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БРИТАНСКИХ И РОССИЙСКИХ ЖУРНАЛОВ ДЛЯ ПОДРОСТКОВ</dc:title>
  <dc:creator>1</dc:creator>
  <cp:lastModifiedBy>1</cp:lastModifiedBy>
  <cp:revision>13</cp:revision>
  <dcterms:created xsi:type="dcterms:W3CDTF">2014-02-18T13:00:43Z</dcterms:created>
  <dcterms:modified xsi:type="dcterms:W3CDTF">2014-02-23T16:18:25Z</dcterms:modified>
</cp:coreProperties>
</file>