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58" r:id="rId5"/>
    <p:sldId id="261" r:id="rId6"/>
    <p:sldId id="262" r:id="rId7"/>
    <p:sldId id="263" r:id="rId8"/>
    <p:sldId id="264" r:id="rId9"/>
    <p:sldId id="260" r:id="rId10"/>
    <p:sldId id="265" r:id="rId11"/>
    <p:sldId id="266" r:id="rId12"/>
    <p:sldId id="267"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8" d="100"/>
          <a:sy n="38" d="100"/>
        </p:scale>
        <p:origin x="-1410"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1"/>
      </p:bgRef>
    </p:bg>
    <p:spTree>
      <p:nvGrpSpPr>
        <p:cNvPr id="1" name=""/>
        <p:cNvGrpSpPr/>
        <p:nvPr/>
      </p:nvGrpSpPr>
      <p:grpSpPr>
        <a:xfrm>
          <a:off x="0" y="0"/>
          <a:ext cx="0" cy="0"/>
          <a:chOff x="0" y="0"/>
          <a:chExt cx="0" cy="0"/>
        </a:xfrm>
      </p:grpSpPr>
      <p:sp>
        <p:nvSpPr>
          <p:cNvPr id="8" name="Прямоугольник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Прямая соединительная линия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Заголовок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ru-RU" smtClean="0"/>
              <a:t>Образец заголовка</a:t>
            </a:r>
            <a:endParaRPr kumimoji="0" lang="en-US"/>
          </a:p>
        </p:txBody>
      </p:sp>
      <p:sp>
        <p:nvSpPr>
          <p:cNvPr id="25" name="Подзаголовок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31" name="Дата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FCFBCE84-885E-4611-BD30-5B76B1C2A6F9}" type="datetimeFigureOut">
              <a:rPr lang="ru-RU" smtClean="0"/>
              <a:pPr/>
              <a:t>30.10.2011</a:t>
            </a:fld>
            <a:endParaRPr lang="ru-RU" dirty="0"/>
          </a:p>
        </p:txBody>
      </p:sp>
      <p:sp>
        <p:nvSpPr>
          <p:cNvPr id="18" name="Нижний колонтитул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ru-RU" dirty="0"/>
          </a:p>
        </p:txBody>
      </p:sp>
      <p:sp>
        <p:nvSpPr>
          <p:cNvPr id="29" name="Номер слайда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FB463270-84A4-468F-8D6E-0B9C8CB7C115}" type="slidenum">
              <a:rPr lang="ru-RU" smtClean="0"/>
              <a:pPr/>
              <a:t>‹#›</a:t>
            </a:fld>
            <a:endParaRPr lang="ru-RU"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FCFBCE84-885E-4611-BD30-5B76B1C2A6F9}" type="datetimeFigureOut">
              <a:rPr lang="ru-RU" smtClean="0"/>
              <a:pPr/>
              <a:t>30.10.2011</a:t>
            </a:fld>
            <a:endParaRPr lang="ru-RU" dirty="0"/>
          </a:p>
        </p:txBody>
      </p:sp>
      <p:sp>
        <p:nvSpPr>
          <p:cNvPr id="5" name="Нижний колонтитул 4"/>
          <p:cNvSpPr>
            <a:spLocks noGrp="1"/>
          </p:cNvSpPr>
          <p:nvPr>
            <p:ph type="ftr" sz="quarter" idx="11"/>
          </p:nvPr>
        </p:nvSpPr>
        <p:spPr/>
        <p:txBody>
          <a:bodyPr/>
          <a:lstStyle>
            <a:extLst/>
          </a:lstStyle>
          <a:p>
            <a:endParaRPr lang="ru-RU" dirty="0"/>
          </a:p>
        </p:txBody>
      </p:sp>
      <p:sp>
        <p:nvSpPr>
          <p:cNvPr id="6" name="Номер слайда 5"/>
          <p:cNvSpPr>
            <a:spLocks noGrp="1"/>
          </p:cNvSpPr>
          <p:nvPr>
            <p:ph type="sldNum" sz="quarter" idx="12"/>
          </p:nvPr>
        </p:nvSpPr>
        <p:spPr/>
        <p:txBody>
          <a:bodyPr/>
          <a:lstStyle>
            <a:extLst/>
          </a:lstStyle>
          <a:p>
            <a:fld id="{FB463270-84A4-468F-8D6E-0B9C8CB7C115}" type="slidenum">
              <a:rPr lang="ru-RU" smtClean="0"/>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274955"/>
            <a:ext cx="1524000" cy="5851525"/>
          </a:xfrm>
        </p:spPr>
        <p:txBody>
          <a:bodyPr vert="eaVert" ancho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2"/>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242816" y="6557946"/>
            <a:ext cx="2002464" cy="226902"/>
          </a:xfrm>
        </p:spPr>
        <p:txBody>
          <a:bodyPr/>
          <a:lstStyle>
            <a:extLst/>
          </a:lstStyle>
          <a:p>
            <a:fld id="{FCFBCE84-885E-4611-BD30-5B76B1C2A6F9}" type="datetimeFigureOut">
              <a:rPr lang="ru-RU" smtClean="0"/>
              <a:pPr/>
              <a:t>30.10.2011</a:t>
            </a:fld>
            <a:endParaRPr lang="ru-RU" dirty="0"/>
          </a:p>
        </p:txBody>
      </p:sp>
      <p:sp>
        <p:nvSpPr>
          <p:cNvPr id="5" name="Нижний колонтитул 4"/>
          <p:cNvSpPr>
            <a:spLocks noGrp="1"/>
          </p:cNvSpPr>
          <p:nvPr>
            <p:ph type="ftr" sz="quarter" idx="11"/>
          </p:nvPr>
        </p:nvSpPr>
        <p:spPr>
          <a:xfrm>
            <a:off x="457200" y="6556248"/>
            <a:ext cx="3657600" cy="228600"/>
          </a:xfrm>
        </p:spPr>
        <p:txBody>
          <a:bodyPr/>
          <a:lstStyle>
            <a:extLst/>
          </a:lstStyle>
          <a:p>
            <a:endParaRPr lang="ru-RU" dirty="0"/>
          </a:p>
        </p:txBody>
      </p:sp>
      <p:sp>
        <p:nvSpPr>
          <p:cNvPr id="6" name="Номер слайда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FB463270-84A4-468F-8D6E-0B9C8CB7C115}" type="slidenum">
              <a:rPr lang="ru-RU" smtClean="0"/>
              <a:pPr/>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FCFBCE84-885E-4611-BD30-5B76B1C2A6F9}" type="datetimeFigureOut">
              <a:rPr lang="ru-RU" smtClean="0"/>
              <a:pPr/>
              <a:t>30.10.2011</a:t>
            </a:fld>
            <a:endParaRPr lang="ru-RU" dirty="0"/>
          </a:p>
        </p:txBody>
      </p:sp>
      <p:sp>
        <p:nvSpPr>
          <p:cNvPr id="5" name="Нижний колонтитул 4"/>
          <p:cNvSpPr>
            <a:spLocks noGrp="1"/>
          </p:cNvSpPr>
          <p:nvPr>
            <p:ph type="ftr" sz="quarter" idx="11"/>
          </p:nvPr>
        </p:nvSpPr>
        <p:spPr/>
        <p:txBody>
          <a:bodyPr/>
          <a:lstStyle>
            <a:extLst/>
          </a:lstStyle>
          <a:p>
            <a:endParaRPr lang="ru-RU" dirty="0"/>
          </a:p>
        </p:txBody>
      </p:sp>
      <p:sp>
        <p:nvSpPr>
          <p:cNvPr id="6" name="Номер слайда 5"/>
          <p:cNvSpPr>
            <a:spLocks noGrp="1"/>
          </p:cNvSpPr>
          <p:nvPr>
            <p:ph type="sldNum" sz="quarter" idx="12"/>
          </p:nvPr>
        </p:nvSpPr>
        <p:spPr/>
        <p:txBody>
          <a:bodyPr/>
          <a:lstStyle>
            <a:extLst/>
          </a:lstStyle>
          <a:p>
            <a:fld id="{FB463270-84A4-468F-8D6E-0B9C8CB7C115}" type="slidenum">
              <a:rPr lang="ru-RU" smtClean="0"/>
              <a:pPr/>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FCFBCE84-885E-4611-BD30-5B76B1C2A6F9}" type="datetimeFigureOut">
              <a:rPr lang="ru-RU" smtClean="0"/>
              <a:pPr/>
              <a:t>30.10.2011</a:t>
            </a:fld>
            <a:endParaRPr lang="ru-RU" dirty="0"/>
          </a:p>
        </p:txBody>
      </p:sp>
      <p:sp>
        <p:nvSpPr>
          <p:cNvPr id="5" name="Нижний колонтитул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ru-RU" dirty="0"/>
          </a:p>
        </p:txBody>
      </p:sp>
      <p:sp>
        <p:nvSpPr>
          <p:cNvPr id="6" name="Номер слайда 5"/>
          <p:cNvSpPr>
            <a:spLocks noGrp="1"/>
          </p:cNvSpPr>
          <p:nvPr>
            <p:ph type="sldNum" sz="quarter" idx="12"/>
          </p:nvPr>
        </p:nvSpPr>
        <p:spPr>
          <a:xfrm>
            <a:off x="6733952" y="6555112"/>
            <a:ext cx="588336" cy="228600"/>
          </a:xfrm>
        </p:spPr>
        <p:txBody>
          <a:bodyPr/>
          <a:lstStyle>
            <a:extLst/>
          </a:lstStyle>
          <a:p>
            <a:fld id="{FB463270-84A4-468F-8D6E-0B9C8CB7C115}" type="slidenum">
              <a:rPr lang="ru-RU" smtClean="0"/>
              <a:pPr/>
              <a:t>‹#›</a:t>
            </a:fld>
            <a:endParaRPr lang="ru-RU"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FCFBCE84-885E-4611-BD30-5B76B1C2A6F9}" type="datetimeFigureOut">
              <a:rPr lang="ru-RU" smtClean="0"/>
              <a:pPr/>
              <a:t>30.10.2011</a:t>
            </a:fld>
            <a:endParaRPr lang="ru-RU" dirty="0"/>
          </a:p>
        </p:txBody>
      </p:sp>
      <p:sp>
        <p:nvSpPr>
          <p:cNvPr id="6" name="Нижний колонтитул 5"/>
          <p:cNvSpPr>
            <a:spLocks noGrp="1"/>
          </p:cNvSpPr>
          <p:nvPr>
            <p:ph type="ftr" sz="quarter" idx="11"/>
          </p:nvPr>
        </p:nvSpPr>
        <p:spPr/>
        <p:txBody>
          <a:bodyPr/>
          <a:lstStyle>
            <a:extLst/>
          </a:lstStyle>
          <a:p>
            <a:endParaRPr lang="ru-RU" dirty="0"/>
          </a:p>
        </p:txBody>
      </p:sp>
      <p:sp>
        <p:nvSpPr>
          <p:cNvPr id="7" name="Номер слайда 6"/>
          <p:cNvSpPr>
            <a:spLocks noGrp="1"/>
          </p:cNvSpPr>
          <p:nvPr>
            <p:ph type="sldNum" sz="quarter" idx="12"/>
          </p:nvPr>
        </p:nvSpPr>
        <p:spPr/>
        <p:txBody>
          <a:bodyPr/>
          <a:lstStyle>
            <a:extLst/>
          </a:lstStyle>
          <a:p>
            <a:fld id="{FB463270-84A4-468F-8D6E-0B9C8CB7C115}" type="slidenum">
              <a:rPr lang="ru-RU" smtClean="0"/>
              <a:pPr/>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FCFBCE84-885E-4611-BD30-5B76B1C2A6F9}" type="datetimeFigureOut">
              <a:rPr lang="ru-RU" smtClean="0"/>
              <a:pPr/>
              <a:t>30.10.2011</a:t>
            </a:fld>
            <a:endParaRPr lang="ru-RU" dirty="0"/>
          </a:p>
        </p:txBody>
      </p:sp>
      <p:sp>
        <p:nvSpPr>
          <p:cNvPr id="8" name="Нижний колонтитул 7"/>
          <p:cNvSpPr>
            <a:spLocks noGrp="1"/>
          </p:cNvSpPr>
          <p:nvPr>
            <p:ph type="ftr" sz="quarter" idx="11"/>
          </p:nvPr>
        </p:nvSpPr>
        <p:spPr/>
        <p:txBody>
          <a:bodyPr/>
          <a:lstStyle>
            <a:extLst/>
          </a:lstStyle>
          <a:p>
            <a:endParaRPr lang="ru-RU" dirty="0"/>
          </a:p>
        </p:txBody>
      </p:sp>
      <p:sp>
        <p:nvSpPr>
          <p:cNvPr id="9" name="Номер слайда 8"/>
          <p:cNvSpPr>
            <a:spLocks noGrp="1"/>
          </p:cNvSpPr>
          <p:nvPr>
            <p:ph type="sldNum" sz="quarter" idx="12"/>
          </p:nvPr>
        </p:nvSpPr>
        <p:spPr/>
        <p:txBody>
          <a:bodyPr/>
          <a:lstStyle>
            <a:extLst/>
          </a:lstStyle>
          <a:p>
            <a:fld id="{FB463270-84A4-468F-8D6E-0B9C8CB7C115}" type="slidenum">
              <a:rPr lang="ru-RU" smtClean="0"/>
              <a:pPr/>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FCFBCE84-885E-4611-BD30-5B76B1C2A6F9}" type="datetimeFigureOut">
              <a:rPr lang="ru-RU" smtClean="0"/>
              <a:pPr/>
              <a:t>30.10.2011</a:t>
            </a:fld>
            <a:endParaRPr lang="ru-RU" dirty="0"/>
          </a:p>
        </p:txBody>
      </p:sp>
      <p:sp>
        <p:nvSpPr>
          <p:cNvPr id="4" name="Нижний колонтитул 3"/>
          <p:cNvSpPr>
            <a:spLocks noGrp="1"/>
          </p:cNvSpPr>
          <p:nvPr>
            <p:ph type="ftr" sz="quarter" idx="11"/>
          </p:nvPr>
        </p:nvSpPr>
        <p:spPr/>
        <p:txBody>
          <a:bodyPr/>
          <a:lstStyle>
            <a:extLst/>
          </a:lstStyle>
          <a:p>
            <a:endParaRPr lang="ru-RU" dirty="0"/>
          </a:p>
        </p:txBody>
      </p:sp>
      <p:sp>
        <p:nvSpPr>
          <p:cNvPr id="5" name="Номер слайда 4"/>
          <p:cNvSpPr>
            <a:spLocks noGrp="1"/>
          </p:cNvSpPr>
          <p:nvPr>
            <p:ph type="sldNum" sz="quarter" idx="12"/>
          </p:nvPr>
        </p:nvSpPr>
        <p:spPr/>
        <p:txBody>
          <a:bodyPr/>
          <a:lstStyle>
            <a:extLst/>
          </a:lstStyle>
          <a:p>
            <a:fld id="{FB463270-84A4-468F-8D6E-0B9C8CB7C115}" type="slidenum">
              <a:rPr lang="ru-RU" smtClean="0"/>
              <a:pPr/>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solidFill>
                  <a:schemeClr val="tx2"/>
                </a:solidFill>
              </a:defRPr>
            </a:lvl1pPr>
            <a:extLst/>
          </a:lstStyle>
          <a:p>
            <a:fld id="{FCFBCE84-885E-4611-BD30-5B76B1C2A6F9}" type="datetimeFigureOut">
              <a:rPr lang="ru-RU" smtClean="0"/>
              <a:pPr/>
              <a:t>30.10.2011</a:t>
            </a:fld>
            <a:endParaRPr lang="ru-RU" dirty="0"/>
          </a:p>
        </p:txBody>
      </p:sp>
      <p:sp>
        <p:nvSpPr>
          <p:cNvPr id="3" name="Нижний колонтитул 2"/>
          <p:cNvSpPr>
            <a:spLocks noGrp="1"/>
          </p:cNvSpPr>
          <p:nvPr>
            <p:ph type="ftr" sz="quarter" idx="11"/>
          </p:nvPr>
        </p:nvSpPr>
        <p:spPr/>
        <p:txBody>
          <a:bodyPr/>
          <a:lstStyle>
            <a:lvl1pPr>
              <a:defRPr>
                <a:solidFill>
                  <a:schemeClr val="tx2"/>
                </a:solidFill>
              </a:defRPr>
            </a:lvl1pPr>
            <a:extLst/>
          </a:lstStyle>
          <a:p>
            <a:endParaRPr lang="ru-RU" dirty="0"/>
          </a:p>
        </p:txBody>
      </p:sp>
      <p:sp>
        <p:nvSpPr>
          <p:cNvPr id="4" name="Номер слайда 3"/>
          <p:cNvSpPr>
            <a:spLocks noGrp="1"/>
          </p:cNvSpPr>
          <p:nvPr>
            <p:ph type="sldNum" sz="quarter" idx="12"/>
          </p:nvPr>
        </p:nvSpPr>
        <p:spPr/>
        <p:txBody>
          <a:bodyPr/>
          <a:lstStyle>
            <a:extLst/>
          </a:lstStyle>
          <a:p>
            <a:fld id="{FB463270-84A4-468F-8D6E-0B9C8CB7C115}" type="slidenum">
              <a:rPr lang="ru-RU" smtClean="0"/>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FCFBCE84-885E-4611-BD30-5B76B1C2A6F9}" type="datetimeFigureOut">
              <a:rPr lang="ru-RU" smtClean="0"/>
              <a:pPr/>
              <a:t>30.10.2011</a:t>
            </a:fld>
            <a:endParaRPr lang="ru-RU" dirty="0"/>
          </a:p>
        </p:txBody>
      </p:sp>
      <p:sp>
        <p:nvSpPr>
          <p:cNvPr id="6" name="Нижний колонтитул 5"/>
          <p:cNvSpPr>
            <a:spLocks noGrp="1"/>
          </p:cNvSpPr>
          <p:nvPr>
            <p:ph type="ftr" sz="quarter" idx="11"/>
          </p:nvPr>
        </p:nvSpPr>
        <p:spPr/>
        <p:txBody>
          <a:bodyPr/>
          <a:lstStyle>
            <a:extLst/>
          </a:lstStyle>
          <a:p>
            <a:endParaRPr lang="ru-RU" dirty="0"/>
          </a:p>
        </p:txBody>
      </p:sp>
      <p:sp>
        <p:nvSpPr>
          <p:cNvPr id="7" name="Номер слайда 6"/>
          <p:cNvSpPr>
            <a:spLocks noGrp="1"/>
          </p:cNvSpPr>
          <p:nvPr>
            <p:ph type="sldNum" sz="quarter" idx="12"/>
          </p:nvPr>
        </p:nvSpPr>
        <p:spPr/>
        <p:txBody>
          <a:bodyPr/>
          <a:lstStyle>
            <a:extLst/>
          </a:lstStyle>
          <a:p>
            <a:fld id="{FB463270-84A4-468F-8D6E-0B9C8CB7C115}" type="slidenum">
              <a:rPr lang="ru-RU" smtClean="0"/>
              <a:pPr/>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2"/>
      </p:bgRef>
    </p:bg>
    <p:spTree>
      <p:nvGrpSpPr>
        <p:cNvPr id="1" name=""/>
        <p:cNvGrpSpPr/>
        <p:nvPr/>
      </p:nvGrpSpPr>
      <p:grpSpPr>
        <a:xfrm>
          <a:off x="0" y="0"/>
          <a:ext cx="0" cy="0"/>
          <a:chOff x="0" y="0"/>
          <a:chExt cx="0" cy="0"/>
        </a:xfrm>
      </p:grpSpPr>
      <p:sp>
        <p:nvSpPr>
          <p:cNvPr id="8" name="Прямоугольник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9" name="Прямоугольник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Заголовок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ru-RU" smtClean="0"/>
              <a:t>Образец заголовка</a:t>
            </a:r>
            <a:endParaRPr kumimoji="0" lang="en-US" dirty="0"/>
          </a:p>
        </p:txBody>
      </p:sp>
      <p:sp>
        <p:nvSpPr>
          <p:cNvPr id="4" name="Текст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ru-RU" smtClean="0"/>
              <a:t>Образец текста</a:t>
            </a:r>
          </a:p>
        </p:txBody>
      </p:sp>
      <p:sp>
        <p:nvSpPr>
          <p:cNvPr id="5" name="Дата 4"/>
          <p:cNvSpPr>
            <a:spLocks noGrp="1"/>
          </p:cNvSpPr>
          <p:nvPr>
            <p:ph type="dt" sz="half" idx="10"/>
          </p:nvPr>
        </p:nvSpPr>
        <p:spPr/>
        <p:txBody>
          <a:bodyPr/>
          <a:lstStyle>
            <a:extLst/>
          </a:lstStyle>
          <a:p>
            <a:fld id="{FCFBCE84-885E-4611-BD30-5B76B1C2A6F9}" type="datetimeFigureOut">
              <a:rPr lang="ru-RU" smtClean="0"/>
              <a:pPr/>
              <a:t>30.10.2011</a:t>
            </a:fld>
            <a:endParaRPr lang="ru-RU" dirty="0"/>
          </a:p>
        </p:txBody>
      </p:sp>
      <p:sp>
        <p:nvSpPr>
          <p:cNvPr id="6" name="Нижний колонтитул 5"/>
          <p:cNvSpPr>
            <a:spLocks noGrp="1"/>
          </p:cNvSpPr>
          <p:nvPr>
            <p:ph type="ftr" sz="quarter" idx="11"/>
          </p:nvPr>
        </p:nvSpPr>
        <p:spPr/>
        <p:txBody>
          <a:bodyPr/>
          <a:lstStyle>
            <a:extLst/>
          </a:lstStyle>
          <a:p>
            <a:endParaRPr lang="ru-RU" dirty="0"/>
          </a:p>
        </p:txBody>
      </p:sp>
      <p:sp>
        <p:nvSpPr>
          <p:cNvPr id="7" name="Номер слайда 6"/>
          <p:cNvSpPr>
            <a:spLocks noGrp="1"/>
          </p:cNvSpPr>
          <p:nvPr>
            <p:ph type="sldNum" sz="quarter" idx="12"/>
          </p:nvPr>
        </p:nvSpPr>
        <p:spPr/>
        <p:txBody>
          <a:bodyPr/>
          <a:lstStyle>
            <a:extLst/>
          </a:lstStyle>
          <a:p>
            <a:fld id="{FB463270-84A4-468F-8D6E-0B9C8CB7C115}" type="slidenum">
              <a:rPr lang="ru-RU" smtClean="0"/>
              <a:pPr/>
              <a:t>‹#›</a:t>
            </a:fld>
            <a:endParaRPr lang="ru-RU" dirty="0"/>
          </a:p>
        </p:txBody>
      </p:sp>
      <p:sp>
        <p:nvSpPr>
          <p:cNvPr id="10" name="Рисунок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ru-RU" dirty="0" smtClean="0"/>
              <a:t>Вставка рисунка</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 name="Заголовок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ru-RU" smtClean="0"/>
              <a:t>Образец заголовка</a:t>
            </a:r>
            <a:endParaRPr kumimoji="0" lang="en-US"/>
          </a:p>
        </p:txBody>
      </p:sp>
      <p:sp>
        <p:nvSpPr>
          <p:cNvPr id="31" name="Текст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7" name="Дата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FCFBCE84-885E-4611-BD30-5B76B1C2A6F9}" type="datetimeFigureOut">
              <a:rPr lang="ru-RU" smtClean="0"/>
              <a:pPr/>
              <a:t>30.10.2011</a:t>
            </a:fld>
            <a:endParaRPr lang="ru-RU" dirty="0"/>
          </a:p>
        </p:txBody>
      </p:sp>
      <p:sp>
        <p:nvSpPr>
          <p:cNvPr id="4" name="Нижний колонтитул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ru-RU" dirty="0"/>
          </a:p>
        </p:txBody>
      </p:sp>
      <p:sp>
        <p:nvSpPr>
          <p:cNvPr id="16" name="Номер слайда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FB463270-84A4-468F-8D6E-0B9C8CB7C115}" type="slidenum">
              <a:rPr lang="ru-RU" smtClean="0"/>
              <a:pPr/>
              <a:t>‹#›</a:t>
            </a:fld>
            <a:endParaRPr lang="ru-RU"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p:txBody>
          <a:bodyPr>
            <a:normAutofit/>
          </a:bodyPr>
          <a:lstStyle/>
          <a:p>
            <a:pPr algn="ctr"/>
            <a:r>
              <a:rPr lang="en-US" sz="6600" dirty="0" smtClean="0"/>
              <a:t>Halloween</a:t>
            </a:r>
            <a:endParaRPr lang="ru-RU" sz="6600" dirty="0"/>
          </a:p>
        </p:txBody>
      </p:sp>
      <p:pic>
        <p:nvPicPr>
          <p:cNvPr id="7" name="Содержимое 6" descr="iCAEK79D5.jpg"/>
          <p:cNvPicPr>
            <a:picLocks noGrp="1" noChangeAspect="1"/>
          </p:cNvPicPr>
          <p:nvPr>
            <p:ph idx="1"/>
          </p:nvPr>
        </p:nvPicPr>
        <p:blipFill>
          <a:blip r:embed="rId2" cstate="print"/>
          <a:stretch>
            <a:fillRect/>
          </a:stretch>
        </p:blipFill>
        <p:spPr>
          <a:xfrm>
            <a:off x="755576" y="1412776"/>
            <a:ext cx="7128792" cy="4968552"/>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6" name="TextBox 5"/>
          <p:cNvSpPr txBox="1"/>
          <p:nvPr/>
        </p:nvSpPr>
        <p:spPr>
          <a:xfrm>
            <a:off x="4716016" y="6396335"/>
            <a:ext cx="4104456" cy="461665"/>
          </a:xfrm>
          <a:prstGeom prst="rect">
            <a:avLst/>
          </a:prstGeom>
          <a:noFill/>
        </p:spPr>
        <p:txBody>
          <a:bodyPr wrap="square" rtlCol="0">
            <a:spAutoFit/>
          </a:bodyPr>
          <a:lstStyle/>
          <a:p>
            <a:r>
              <a:rPr lang="ru-RU" sz="2400" dirty="0" smtClean="0"/>
              <a:t>Автор:  Сторожева Т.А.</a:t>
            </a:r>
            <a:endParaRPr lang="ru-RU" sz="2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Заголовок 9"/>
          <p:cNvSpPr>
            <a:spLocks noGrp="1"/>
          </p:cNvSpPr>
          <p:nvPr>
            <p:ph type="title"/>
          </p:nvPr>
        </p:nvSpPr>
        <p:spPr>
          <a:xfrm>
            <a:off x="467544" y="0"/>
            <a:ext cx="7242048" cy="1058376"/>
          </a:xfrm>
        </p:spPr>
        <p:txBody>
          <a:bodyPr/>
          <a:lstStyle/>
          <a:p>
            <a:pPr algn="ctr"/>
            <a:r>
              <a:rPr lang="en-US" dirty="0" smtClean="0"/>
              <a:t>               scary  story</a:t>
            </a:r>
            <a:endParaRPr lang="ru-RU" dirty="0"/>
          </a:p>
        </p:txBody>
      </p:sp>
      <p:pic>
        <p:nvPicPr>
          <p:cNvPr id="13" name="Содержимое 12" descr="iCAV1K62B.jpg"/>
          <p:cNvPicPr>
            <a:picLocks noGrp="1" noChangeAspect="1"/>
          </p:cNvPicPr>
          <p:nvPr>
            <p:ph sz="half" idx="1"/>
          </p:nvPr>
        </p:nvPicPr>
        <p:blipFill>
          <a:blip r:embed="rId2" cstate="print"/>
          <a:stretch>
            <a:fillRect/>
          </a:stretch>
        </p:blipFill>
        <p:spPr>
          <a:xfrm>
            <a:off x="0" y="0"/>
            <a:ext cx="2339752" cy="3456384"/>
          </a:xfrm>
        </p:spPr>
      </p:pic>
      <p:sp>
        <p:nvSpPr>
          <p:cNvPr id="12" name="Содержимое 11"/>
          <p:cNvSpPr>
            <a:spLocks noGrp="1"/>
          </p:cNvSpPr>
          <p:nvPr>
            <p:ph sz="half" idx="2"/>
          </p:nvPr>
        </p:nvSpPr>
        <p:spPr>
          <a:xfrm>
            <a:off x="2339752" y="1124744"/>
            <a:ext cx="5832648" cy="5733256"/>
          </a:xfrm>
        </p:spPr>
        <p:txBody>
          <a:bodyPr>
            <a:normAutofit fontScale="85000" lnSpcReduction="10000"/>
          </a:bodyPr>
          <a:lstStyle/>
          <a:p>
            <a:pPr algn="just">
              <a:buNone/>
            </a:pPr>
            <a:r>
              <a:rPr lang="ru-RU" dirty="0" smtClean="0">
                <a:solidFill>
                  <a:schemeClr val="tx2">
                    <a:lumMod val="75000"/>
                  </a:schemeClr>
                </a:solidFill>
              </a:rPr>
              <a:t>      </a:t>
            </a:r>
            <a:r>
              <a:rPr lang="en-US" dirty="0" smtClean="0">
                <a:solidFill>
                  <a:schemeClr val="tx2">
                    <a:lumMod val="75000"/>
                  </a:schemeClr>
                </a:solidFill>
              </a:rPr>
              <a:t>No Halloween party is complete without scary stories. Here it is one of them. In 1751 not far from the English town </a:t>
            </a:r>
            <a:r>
              <a:rPr lang="en-US" dirty="0" err="1" smtClean="0">
                <a:solidFill>
                  <a:schemeClr val="tx2">
                    <a:lumMod val="75000"/>
                  </a:schemeClr>
                </a:solidFill>
              </a:rPr>
              <a:t>Tring</a:t>
            </a:r>
            <a:r>
              <a:rPr lang="en-US" dirty="0" smtClean="0">
                <a:solidFill>
                  <a:schemeClr val="tx2">
                    <a:lumMod val="75000"/>
                  </a:schemeClr>
                </a:solidFill>
              </a:rPr>
              <a:t> a crowd beat up an old couple. They suspected old people of witchcraft. The man and his wife were drowned in the river. Later the leader of these cruel persons, Tom </a:t>
            </a:r>
            <a:r>
              <a:rPr lang="en-US" dirty="0" err="1" smtClean="0">
                <a:solidFill>
                  <a:schemeClr val="tx2">
                    <a:lumMod val="75000"/>
                  </a:schemeClr>
                </a:solidFill>
              </a:rPr>
              <a:t>Kolly</a:t>
            </a:r>
            <a:r>
              <a:rPr lang="en-US" dirty="0" smtClean="0">
                <a:solidFill>
                  <a:schemeClr val="tx2">
                    <a:lumMod val="75000"/>
                  </a:schemeClr>
                </a:solidFill>
              </a:rPr>
              <a:t>, was caught and hanged. After death penalty his body was left on the gallows in the cage of iron chains and hoops. At that time people believed that the soul of the man could not leave the Earth and go to paradise or to hell without a burial. A ghost of </a:t>
            </a:r>
            <a:r>
              <a:rPr lang="en-US" dirty="0" err="1" smtClean="0">
                <a:solidFill>
                  <a:schemeClr val="tx2">
                    <a:lumMod val="75000"/>
                  </a:schemeClr>
                </a:solidFill>
              </a:rPr>
              <a:t>Kolly</a:t>
            </a:r>
            <a:r>
              <a:rPr lang="en-US" dirty="0" smtClean="0">
                <a:solidFill>
                  <a:schemeClr val="tx2">
                    <a:lumMod val="75000"/>
                  </a:schemeClr>
                </a:solidFill>
              </a:rPr>
              <a:t> must wander in that place where his body was left. Some people say that he appears as a big black dog. </a:t>
            </a:r>
            <a:endParaRPr lang="ru-RU"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dirty="0" smtClean="0"/>
              <a:t>British superstitions</a:t>
            </a:r>
            <a:endParaRPr lang="ru-RU" dirty="0"/>
          </a:p>
        </p:txBody>
      </p:sp>
      <p:sp>
        <p:nvSpPr>
          <p:cNvPr id="3" name="Содержимое 2"/>
          <p:cNvSpPr>
            <a:spLocks noGrp="1"/>
          </p:cNvSpPr>
          <p:nvPr>
            <p:ph sz="half" idx="1"/>
          </p:nvPr>
        </p:nvSpPr>
        <p:spPr/>
        <p:txBody>
          <a:bodyPr>
            <a:normAutofit fontScale="77500" lnSpcReduction="20000"/>
          </a:bodyPr>
          <a:lstStyle/>
          <a:p>
            <a:pPr algn="ctr">
              <a:buNone/>
            </a:pPr>
            <a:r>
              <a:rPr lang="en-US" b="1" i="1" dirty="0" smtClean="0">
                <a:solidFill>
                  <a:schemeClr val="tx2">
                    <a:lumMod val="75000"/>
                  </a:schemeClr>
                </a:solidFill>
              </a:rPr>
              <a:t>Good Luck</a:t>
            </a:r>
          </a:p>
          <a:p>
            <a:pPr>
              <a:buFont typeface="Arial" pitchFamily="34" charset="0"/>
              <a:buChar char="•"/>
            </a:pPr>
            <a:r>
              <a:rPr lang="en-US" dirty="0" smtClean="0">
                <a:solidFill>
                  <a:schemeClr val="tx2">
                    <a:lumMod val="75000"/>
                  </a:schemeClr>
                </a:solidFill>
              </a:rPr>
              <a:t>Black cats are lucky.</a:t>
            </a:r>
          </a:p>
          <a:p>
            <a:pPr>
              <a:buFont typeface="Arial" pitchFamily="34" charset="0"/>
              <a:buChar char="•"/>
            </a:pPr>
            <a:r>
              <a:rPr lang="en-US" dirty="0" smtClean="0">
                <a:solidFill>
                  <a:schemeClr val="tx2">
                    <a:lumMod val="75000"/>
                  </a:schemeClr>
                </a:solidFill>
              </a:rPr>
              <a:t>On the first day of the month it’s lucky to say “white rabbits”.</a:t>
            </a:r>
          </a:p>
          <a:p>
            <a:pPr>
              <a:buFont typeface="Arial" pitchFamily="34" charset="0"/>
              <a:buChar char="•"/>
            </a:pPr>
            <a:r>
              <a:rPr lang="en-US" dirty="0" smtClean="0">
                <a:solidFill>
                  <a:schemeClr val="tx2">
                    <a:lumMod val="75000"/>
                  </a:schemeClr>
                </a:solidFill>
              </a:rPr>
              <a:t>Catch falling leaves in autumn and you’ll have good luck. Every leaf means a lucky month in the next year.</a:t>
            </a:r>
          </a:p>
          <a:p>
            <a:pPr>
              <a:buFont typeface="Arial" pitchFamily="34" charset="0"/>
              <a:buChar char="•"/>
            </a:pPr>
            <a:r>
              <a:rPr lang="en-US" dirty="0" smtClean="0">
                <a:solidFill>
                  <a:schemeClr val="tx2">
                    <a:lumMod val="75000"/>
                  </a:schemeClr>
                </a:solidFill>
              </a:rPr>
              <a:t>If you see two magpies you’ll be happy.</a:t>
            </a:r>
            <a:endParaRPr lang="ru-RU" dirty="0">
              <a:solidFill>
                <a:schemeClr val="tx2">
                  <a:lumMod val="75000"/>
                </a:schemeClr>
              </a:solidFill>
            </a:endParaRPr>
          </a:p>
        </p:txBody>
      </p:sp>
      <p:sp>
        <p:nvSpPr>
          <p:cNvPr id="4" name="Содержимое 3"/>
          <p:cNvSpPr>
            <a:spLocks noGrp="1"/>
          </p:cNvSpPr>
          <p:nvPr>
            <p:ph sz="half" idx="2"/>
          </p:nvPr>
        </p:nvSpPr>
        <p:spPr/>
        <p:txBody>
          <a:bodyPr>
            <a:normAutofit fontScale="77500" lnSpcReduction="20000"/>
          </a:bodyPr>
          <a:lstStyle/>
          <a:p>
            <a:pPr algn="ctr">
              <a:buNone/>
            </a:pPr>
            <a:r>
              <a:rPr lang="en-US" b="1" i="1" dirty="0" smtClean="0">
                <a:solidFill>
                  <a:schemeClr val="tx2">
                    <a:lumMod val="75000"/>
                  </a:schemeClr>
                </a:solidFill>
              </a:rPr>
              <a:t>Bad Luck</a:t>
            </a:r>
          </a:p>
          <a:p>
            <a:pPr>
              <a:buFont typeface="Arial" pitchFamily="34" charset="0"/>
              <a:buChar char="•"/>
            </a:pPr>
            <a:r>
              <a:rPr lang="en-US" dirty="0" smtClean="0">
                <a:solidFill>
                  <a:schemeClr val="tx2">
                    <a:lumMod val="75000"/>
                  </a:schemeClr>
                </a:solidFill>
              </a:rPr>
              <a:t>Never open the umbrella in the house.</a:t>
            </a:r>
          </a:p>
          <a:p>
            <a:pPr>
              <a:buFont typeface="Arial" pitchFamily="34" charset="0"/>
              <a:buChar char="•"/>
            </a:pPr>
            <a:r>
              <a:rPr lang="en-US" dirty="0" smtClean="0">
                <a:solidFill>
                  <a:schemeClr val="tx2">
                    <a:lumMod val="75000"/>
                  </a:schemeClr>
                </a:solidFill>
              </a:rPr>
              <a:t>Never break a mirror-that means 7 years bad luck.</a:t>
            </a:r>
          </a:p>
          <a:p>
            <a:pPr>
              <a:buFont typeface="Arial" pitchFamily="34" charset="0"/>
              <a:buChar char="•"/>
            </a:pPr>
            <a:r>
              <a:rPr lang="en-US" dirty="0" smtClean="0">
                <a:solidFill>
                  <a:schemeClr val="tx2">
                    <a:lumMod val="75000"/>
                  </a:schemeClr>
                </a:solidFill>
              </a:rPr>
              <a:t>Don’t go past somebody on the stairs.</a:t>
            </a:r>
          </a:p>
          <a:p>
            <a:pPr>
              <a:buFont typeface="Arial" pitchFamily="34" charset="0"/>
              <a:buChar char="•"/>
            </a:pPr>
            <a:r>
              <a:rPr lang="en-US" dirty="0" smtClean="0">
                <a:solidFill>
                  <a:schemeClr val="tx2">
                    <a:lumMod val="75000"/>
                  </a:schemeClr>
                </a:solidFill>
              </a:rPr>
              <a:t>The number 13 is very unlucky (and Friday the 13</a:t>
            </a:r>
            <a:r>
              <a:rPr lang="en-US" baseline="30000" dirty="0" smtClean="0">
                <a:solidFill>
                  <a:schemeClr val="tx2">
                    <a:lumMod val="75000"/>
                  </a:schemeClr>
                </a:solidFill>
              </a:rPr>
              <a:t>th</a:t>
            </a:r>
            <a:r>
              <a:rPr lang="en-US" dirty="0" smtClean="0">
                <a:solidFill>
                  <a:schemeClr val="tx2">
                    <a:lumMod val="75000"/>
                  </a:schemeClr>
                </a:solidFill>
              </a:rPr>
              <a:t> is a very unlucky date).</a:t>
            </a:r>
          </a:p>
          <a:p>
            <a:pPr>
              <a:buFont typeface="Arial" pitchFamily="34" charset="0"/>
              <a:buChar char="•"/>
            </a:pPr>
            <a:r>
              <a:rPr lang="en-US" dirty="0" smtClean="0">
                <a:solidFill>
                  <a:schemeClr val="tx2">
                    <a:lumMod val="75000"/>
                  </a:schemeClr>
                </a:solidFill>
              </a:rPr>
              <a:t>Don’t walk under the ladder.</a:t>
            </a:r>
            <a:endParaRPr lang="ru-RU"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p:txBody>
          <a:bodyPr>
            <a:normAutofit fontScale="90000"/>
          </a:bodyPr>
          <a:lstStyle/>
          <a:p>
            <a:pPr algn="ctr"/>
            <a:r>
              <a:rPr lang="en-US" dirty="0" smtClean="0"/>
              <a:t>How superstitious are you?</a:t>
            </a:r>
            <a:endParaRPr lang="ru-RU" dirty="0"/>
          </a:p>
        </p:txBody>
      </p:sp>
      <p:pic>
        <p:nvPicPr>
          <p:cNvPr id="8" name="Содержимое 7" descr="i[10].jpg"/>
          <p:cNvPicPr>
            <a:picLocks noGrp="1" noChangeAspect="1"/>
          </p:cNvPicPr>
          <p:nvPr>
            <p:ph sz="half" idx="1"/>
          </p:nvPr>
        </p:nvPicPr>
        <p:blipFill>
          <a:blip r:embed="rId2" cstate="print"/>
          <a:stretch>
            <a:fillRect/>
          </a:stretch>
        </p:blipFill>
        <p:spPr>
          <a:xfrm>
            <a:off x="0" y="2060849"/>
            <a:ext cx="2627784" cy="3168351"/>
          </a:xfrm>
        </p:spPr>
      </p:pic>
      <p:sp>
        <p:nvSpPr>
          <p:cNvPr id="7" name="Содержимое 6"/>
          <p:cNvSpPr>
            <a:spLocks noGrp="1"/>
          </p:cNvSpPr>
          <p:nvPr>
            <p:ph sz="half" idx="2"/>
          </p:nvPr>
        </p:nvSpPr>
        <p:spPr>
          <a:xfrm>
            <a:off x="2843808" y="1600200"/>
            <a:ext cx="5256584" cy="4525963"/>
          </a:xfrm>
        </p:spPr>
        <p:txBody>
          <a:bodyPr>
            <a:normAutofit fontScale="70000" lnSpcReduction="20000"/>
          </a:bodyPr>
          <a:lstStyle/>
          <a:p>
            <a:pPr marL="514350" indent="-514350" algn="just">
              <a:buAutoNum type="arabicPeriod"/>
            </a:pPr>
            <a:r>
              <a:rPr lang="en-US" b="1" dirty="0" smtClean="0">
                <a:solidFill>
                  <a:schemeClr val="tx2">
                    <a:lumMod val="75000"/>
                  </a:schemeClr>
                </a:solidFill>
              </a:rPr>
              <a:t>Would you sleep in a hotel room numbered 13?</a:t>
            </a:r>
          </a:p>
          <a:p>
            <a:pPr marL="514350" indent="-514350" algn="just">
              <a:buAutoNum type="arabicPeriod"/>
            </a:pPr>
            <a:r>
              <a:rPr lang="en-US" b="1" dirty="0" smtClean="0">
                <a:solidFill>
                  <a:schemeClr val="tx2">
                    <a:lumMod val="75000"/>
                  </a:schemeClr>
                </a:solidFill>
              </a:rPr>
              <a:t>Would you be happy to sit for an important exam on Friday 13</a:t>
            </a:r>
            <a:r>
              <a:rPr lang="en-US" b="1" baseline="30000" dirty="0" smtClean="0">
                <a:solidFill>
                  <a:schemeClr val="tx2">
                    <a:lumMod val="75000"/>
                  </a:schemeClr>
                </a:solidFill>
              </a:rPr>
              <a:t>th</a:t>
            </a:r>
            <a:r>
              <a:rPr lang="en-US" b="1" dirty="0" smtClean="0">
                <a:solidFill>
                  <a:schemeClr val="tx2">
                    <a:lumMod val="75000"/>
                  </a:schemeClr>
                </a:solidFill>
              </a:rPr>
              <a:t>?</a:t>
            </a:r>
          </a:p>
          <a:p>
            <a:pPr marL="514350" indent="-514350" algn="just">
              <a:buAutoNum type="arabicPeriod"/>
            </a:pPr>
            <a:r>
              <a:rPr lang="en-US" b="1" dirty="0" smtClean="0">
                <a:solidFill>
                  <a:schemeClr val="tx2">
                    <a:lumMod val="75000"/>
                  </a:schemeClr>
                </a:solidFill>
              </a:rPr>
              <a:t>Would it be important for you to have a “white wedding”?</a:t>
            </a:r>
          </a:p>
          <a:p>
            <a:pPr marL="514350" indent="-514350" algn="just">
              <a:buAutoNum type="arabicPeriod"/>
            </a:pPr>
            <a:r>
              <a:rPr lang="en-US" b="1" dirty="0" smtClean="0">
                <a:solidFill>
                  <a:schemeClr val="tx2">
                    <a:lumMod val="75000"/>
                  </a:schemeClr>
                </a:solidFill>
              </a:rPr>
              <a:t>Have you ever said, “Touch the wood”?</a:t>
            </a:r>
          </a:p>
          <a:p>
            <a:pPr marL="514350" indent="-514350" algn="just">
              <a:buAutoNum type="arabicPeriod"/>
            </a:pPr>
            <a:r>
              <a:rPr lang="en-US" b="1" dirty="0" smtClean="0">
                <a:solidFill>
                  <a:schemeClr val="tx2">
                    <a:lumMod val="75000"/>
                  </a:schemeClr>
                </a:solidFill>
              </a:rPr>
              <a:t>Do you ever cross your fingers as a sign of good luck?</a:t>
            </a:r>
          </a:p>
          <a:p>
            <a:pPr marL="514350" indent="-514350" algn="just">
              <a:buAutoNum type="arabicPeriod"/>
            </a:pPr>
            <a:r>
              <a:rPr lang="en-US" b="1" dirty="0" smtClean="0">
                <a:solidFill>
                  <a:schemeClr val="tx2">
                    <a:lumMod val="75000"/>
                  </a:schemeClr>
                </a:solidFill>
              </a:rPr>
              <a:t>If there were a ladder on the pavement, would you avoid walking under it?</a:t>
            </a:r>
          </a:p>
          <a:p>
            <a:pPr marL="514350" indent="-514350" algn="just">
              <a:buAutoNum type="arabicPeriod"/>
            </a:pPr>
            <a:r>
              <a:rPr lang="en-US" b="1" dirty="0" smtClean="0">
                <a:solidFill>
                  <a:schemeClr val="tx2">
                    <a:lumMod val="75000"/>
                  </a:schemeClr>
                </a:solidFill>
              </a:rPr>
              <a:t>Do you believe that if you praise someone too much? You might bring them bad luck?</a:t>
            </a:r>
            <a:endParaRPr lang="ru-RU" b="1"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pPr algn="ctr"/>
            <a:r>
              <a:rPr lang="en-US" dirty="0" smtClean="0"/>
              <a:t>DO YOU KNOW…</a:t>
            </a:r>
            <a:endParaRPr lang="ru-RU" dirty="0"/>
          </a:p>
        </p:txBody>
      </p:sp>
      <p:pic>
        <p:nvPicPr>
          <p:cNvPr id="7" name="Содержимое 6" descr="iCAHNDIF3.jpg"/>
          <p:cNvPicPr>
            <a:picLocks noGrp="1" noChangeAspect="1"/>
          </p:cNvPicPr>
          <p:nvPr>
            <p:ph sz="half" idx="1"/>
          </p:nvPr>
        </p:nvPicPr>
        <p:blipFill>
          <a:blip r:embed="rId2" cstate="print"/>
          <a:stretch>
            <a:fillRect/>
          </a:stretch>
        </p:blipFill>
        <p:spPr>
          <a:xfrm>
            <a:off x="467544" y="2492896"/>
            <a:ext cx="3053531" cy="2736304"/>
          </a:xfrm>
        </p:spPr>
      </p:pic>
      <p:sp>
        <p:nvSpPr>
          <p:cNvPr id="6" name="Содержимое 5"/>
          <p:cNvSpPr>
            <a:spLocks noGrp="1"/>
          </p:cNvSpPr>
          <p:nvPr>
            <p:ph sz="half" idx="2"/>
          </p:nvPr>
        </p:nvSpPr>
        <p:spPr>
          <a:xfrm>
            <a:off x="3563888" y="1556792"/>
            <a:ext cx="4320480" cy="4525963"/>
          </a:xfrm>
        </p:spPr>
        <p:txBody>
          <a:bodyPr>
            <a:normAutofit fontScale="92500" lnSpcReduction="10000"/>
          </a:bodyPr>
          <a:lstStyle/>
          <a:p>
            <a:pPr>
              <a:buNone/>
            </a:pPr>
            <a:r>
              <a:rPr lang="en-US" b="1" dirty="0" smtClean="0">
                <a:solidFill>
                  <a:schemeClr val="tx2">
                    <a:lumMod val="75000"/>
                  </a:schemeClr>
                </a:solidFill>
              </a:rPr>
              <a:t>   </a:t>
            </a:r>
            <a:r>
              <a:rPr lang="en-US" sz="3200" b="1" dirty="0" smtClean="0">
                <a:solidFill>
                  <a:schemeClr val="tx2">
                    <a:lumMod val="75000"/>
                  </a:schemeClr>
                </a:solidFill>
              </a:rPr>
              <a:t>31 October is Halloween. This festival celebrates the return of the souls of the dead who come back to visit places where they lived. In the evening there are lots of Halloween parties.</a:t>
            </a:r>
            <a:endParaRPr lang="ru-RU" sz="3200" b="1"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b="0" dirty="0" smtClean="0"/>
              <a:t>Do  you know…</a:t>
            </a:r>
            <a:endParaRPr lang="ru-RU" b="0" dirty="0"/>
          </a:p>
        </p:txBody>
      </p:sp>
      <p:pic>
        <p:nvPicPr>
          <p:cNvPr id="5" name="Содержимое 4" descr="i[7].jpg"/>
          <p:cNvPicPr>
            <a:picLocks noGrp="1" noChangeAspect="1"/>
          </p:cNvPicPr>
          <p:nvPr>
            <p:ph sz="half" idx="1"/>
          </p:nvPr>
        </p:nvPicPr>
        <p:blipFill>
          <a:blip r:embed="rId2" cstate="print"/>
          <a:stretch>
            <a:fillRect/>
          </a:stretch>
        </p:blipFill>
        <p:spPr>
          <a:xfrm>
            <a:off x="0" y="2379542"/>
            <a:ext cx="3275857" cy="2467812"/>
          </a:xfrm>
        </p:spPr>
      </p:pic>
      <p:sp>
        <p:nvSpPr>
          <p:cNvPr id="4" name="Содержимое 3"/>
          <p:cNvSpPr>
            <a:spLocks noGrp="1"/>
          </p:cNvSpPr>
          <p:nvPr>
            <p:ph sz="half" idx="2"/>
          </p:nvPr>
        </p:nvSpPr>
        <p:spPr>
          <a:xfrm>
            <a:off x="3491880" y="1340768"/>
            <a:ext cx="4536504" cy="5517232"/>
          </a:xfrm>
        </p:spPr>
        <p:txBody>
          <a:bodyPr/>
          <a:lstStyle/>
          <a:p>
            <a:pPr algn="just">
              <a:buNone/>
            </a:pPr>
            <a:r>
              <a:rPr lang="en-US" dirty="0" smtClean="0"/>
              <a:t> </a:t>
            </a:r>
            <a:r>
              <a:rPr lang="en-US" sz="2000" dirty="0" smtClean="0">
                <a:solidFill>
                  <a:schemeClr val="tx2">
                    <a:lumMod val="75000"/>
                  </a:schemeClr>
                </a:solidFill>
              </a:rPr>
              <a:t>Many years ago a man named Jack lived in Ireland. One day he deceived the Devil. Jack made him to climb up the tree and put a cross on the tree. The Devil couldn’t climb down. When Jack died, he couldn’t get to the paradise. Jack wasn’t good enough. He couldn’t get to the hell because he deceived the Devil. It was given a smouldering coal to him to brighten his long way in the darkness. This coal was put in an empty turnip. Since then it is a tradition to light a candle. The Irish emigrants  came to America and saw that it was more convenient to use a  pumpkin instead a turnip.</a:t>
            </a:r>
            <a:endParaRPr lang="ru-RU" sz="2000"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dirty="0" smtClean="0"/>
              <a:t>Jack-a- lantern</a:t>
            </a:r>
            <a:endParaRPr lang="ru-RU" dirty="0"/>
          </a:p>
        </p:txBody>
      </p:sp>
      <p:pic>
        <p:nvPicPr>
          <p:cNvPr id="5" name="Содержимое 4" descr="i[9].jpg"/>
          <p:cNvPicPr>
            <a:picLocks noGrp="1" noChangeAspect="1"/>
          </p:cNvPicPr>
          <p:nvPr>
            <p:ph sz="half" idx="1"/>
          </p:nvPr>
        </p:nvPicPr>
        <p:blipFill>
          <a:blip r:embed="rId2" cstate="print"/>
          <a:stretch>
            <a:fillRect/>
          </a:stretch>
        </p:blipFill>
        <p:spPr>
          <a:xfrm>
            <a:off x="0" y="2348880"/>
            <a:ext cx="3203848" cy="3117017"/>
          </a:xfrm>
        </p:spPr>
      </p:pic>
      <p:sp>
        <p:nvSpPr>
          <p:cNvPr id="4" name="Содержимое 3"/>
          <p:cNvSpPr>
            <a:spLocks noGrp="1"/>
          </p:cNvSpPr>
          <p:nvPr>
            <p:ph sz="half" idx="2"/>
          </p:nvPr>
        </p:nvSpPr>
        <p:spPr>
          <a:xfrm>
            <a:off x="3347864" y="1412776"/>
            <a:ext cx="4752528" cy="5040560"/>
          </a:xfrm>
        </p:spPr>
        <p:txBody>
          <a:bodyPr>
            <a:normAutofit/>
          </a:bodyPr>
          <a:lstStyle/>
          <a:p>
            <a:pPr>
              <a:buNone/>
            </a:pPr>
            <a:r>
              <a:rPr lang="en-US" sz="2400" dirty="0" smtClean="0">
                <a:solidFill>
                  <a:schemeClr val="tx2">
                    <a:lumMod val="50000"/>
                  </a:schemeClr>
                </a:solidFill>
              </a:rPr>
              <a:t>    Here the instructions for the Halloween’s lantern are. They are mixed up. Put them in the correct  order.</a:t>
            </a:r>
          </a:p>
          <a:p>
            <a:r>
              <a:rPr lang="en-US" sz="2000" b="1" i="1" dirty="0" smtClean="0">
                <a:solidFill>
                  <a:schemeClr val="tx2">
                    <a:lumMod val="75000"/>
                  </a:schemeClr>
                </a:solidFill>
              </a:rPr>
              <a:t>Cut two eyes, a nose, a mouth on one side of the pumpkin.</a:t>
            </a:r>
          </a:p>
          <a:p>
            <a:r>
              <a:rPr lang="en-US" sz="2000" b="1" i="1" dirty="0" smtClean="0">
                <a:solidFill>
                  <a:schemeClr val="tx2">
                    <a:lumMod val="75000"/>
                  </a:schemeClr>
                </a:solidFill>
              </a:rPr>
              <a:t>Cut the top and the bottom of the pumpkin.</a:t>
            </a:r>
          </a:p>
          <a:p>
            <a:r>
              <a:rPr lang="en-US" sz="2000" b="1" i="1" dirty="0" smtClean="0">
                <a:solidFill>
                  <a:schemeClr val="tx2">
                    <a:lumMod val="75000"/>
                  </a:schemeClr>
                </a:solidFill>
              </a:rPr>
              <a:t>Take out the pulp from inside the pumpkin.</a:t>
            </a:r>
          </a:p>
          <a:p>
            <a:r>
              <a:rPr lang="en-US" sz="2000" b="1" i="1" dirty="0" smtClean="0">
                <a:solidFill>
                  <a:schemeClr val="tx2">
                    <a:lumMod val="75000"/>
                  </a:schemeClr>
                </a:solidFill>
              </a:rPr>
              <a:t>Put ”the head” over the candle and light the candle.</a:t>
            </a:r>
          </a:p>
          <a:p>
            <a:r>
              <a:rPr lang="en-US" sz="2000" b="1" i="1" dirty="0" smtClean="0">
                <a:solidFill>
                  <a:schemeClr val="tx2">
                    <a:lumMod val="75000"/>
                  </a:schemeClr>
                </a:solidFill>
              </a:rPr>
              <a:t>Stand the candle in the bottom piece of the pumpkin</a:t>
            </a:r>
            <a:r>
              <a:rPr lang="en-US" sz="2000" b="1" dirty="0" smtClean="0">
                <a:solidFill>
                  <a:schemeClr val="tx2">
                    <a:lumMod val="75000"/>
                  </a:schemeClr>
                </a:solidFill>
              </a:rPr>
              <a:t>. </a:t>
            </a:r>
          </a:p>
          <a:p>
            <a:pPr>
              <a:buFont typeface="Arial" pitchFamily="34" charset="0"/>
              <a:buChar char="•"/>
            </a:pPr>
            <a:endParaRPr lang="en-US" sz="2400" i="1" dirty="0" smtClean="0">
              <a:solidFill>
                <a:schemeClr val="tx2"/>
              </a:solidFill>
            </a:endParaRPr>
          </a:p>
          <a:p>
            <a:pPr>
              <a:buFont typeface="Wingdings" pitchFamily="2" charset="2"/>
              <a:buChar char="v"/>
            </a:pPr>
            <a:endParaRPr lang="en-US" sz="2400" dirty="0" smtClean="0"/>
          </a:p>
          <a:p>
            <a:pPr>
              <a:buFont typeface="Wingdings" pitchFamily="2" charset="2"/>
              <a:buChar char="v"/>
            </a:pPr>
            <a:endParaRPr lang="en-US" sz="2400" dirty="0" smtClean="0"/>
          </a:p>
          <a:p>
            <a:endParaRPr lang="ru-RU" sz="2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smtClean="0"/>
              <a:t>People dress up as witches, ghosts, devils, cats or bats</a:t>
            </a:r>
            <a:endParaRPr lang="ru-RU" dirty="0"/>
          </a:p>
        </p:txBody>
      </p:sp>
      <p:pic>
        <p:nvPicPr>
          <p:cNvPr id="5" name="Содержимое 4" descr="iCA5KUYC4.jpg"/>
          <p:cNvPicPr>
            <a:picLocks noGrp="1" noChangeAspect="1"/>
          </p:cNvPicPr>
          <p:nvPr>
            <p:ph sz="half" idx="1"/>
          </p:nvPr>
        </p:nvPicPr>
        <p:blipFill>
          <a:blip r:embed="rId2" cstate="print"/>
          <a:stretch>
            <a:fillRect/>
          </a:stretch>
        </p:blipFill>
        <p:spPr>
          <a:xfrm>
            <a:off x="457200" y="1678811"/>
            <a:ext cx="3521075" cy="4368741"/>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pic>
        <p:nvPicPr>
          <p:cNvPr id="6" name="Содержимое 5" descr="iCALESY99.jpg"/>
          <p:cNvPicPr>
            <a:picLocks noGrp="1" noChangeAspect="1"/>
          </p:cNvPicPr>
          <p:nvPr>
            <p:ph sz="half" idx="2"/>
          </p:nvPr>
        </p:nvPicPr>
        <p:blipFill>
          <a:blip r:embed="rId3" cstate="print"/>
          <a:stretch>
            <a:fillRect/>
          </a:stretch>
        </p:blipFill>
        <p:spPr>
          <a:xfrm>
            <a:off x="4211960" y="1628800"/>
            <a:ext cx="3888432" cy="4248472"/>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p:txBody>
          <a:bodyPr/>
          <a:lstStyle/>
          <a:p>
            <a:pPr algn="ctr"/>
            <a:r>
              <a:rPr lang="en-US" dirty="0" smtClean="0"/>
              <a:t>Song of halloween</a:t>
            </a:r>
            <a:endParaRPr lang="ru-RU" dirty="0"/>
          </a:p>
        </p:txBody>
      </p:sp>
      <p:pic>
        <p:nvPicPr>
          <p:cNvPr id="8" name="Содержимое 7" descr="d89785d26050[1].jpg"/>
          <p:cNvPicPr>
            <a:picLocks noGrp="1" noChangeAspect="1"/>
          </p:cNvPicPr>
          <p:nvPr>
            <p:ph idx="1"/>
          </p:nvPr>
        </p:nvPicPr>
        <p:blipFill>
          <a:blip r:embed="rId2" cstate="print"/>
          <a:stretch>
            <a:fillRect/>
          </a:stretch>
        </p:blipFill>
        <p:spPr>
          <a:xfrm>
            <a:off x="467544" y="1484784"/>
            <a:ext cx="7488832" cy="4968552"/>
          </a:xfr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pPr algn="ctr"/>
            <a:r>
              <a:rPr lang="en-US" dirty="0" smtClean="0"/>
              <a:t>Trick or treat?</a:t>
            </a:r>
            <a:endParaRPr lang="ru-RU" dirty="0"/>
          </a:p>
        </p:txBody>
      </p:sp>
      <p:pic>
        <p:nvPicPr>
          <p:cNvPr id="7" name="Содержимое 6" descr="88770ad6809e[1].jpg"/>
          <p:cNvPicPr>
            <a:picLocks noGrp="1" noChangeAspect="1"/>
          </p:cNvPicPr>
          <p:nvPr>
            <p:ph sz="half" idx="1"/>
          </p:nvPr>
        </p:nvPicPr>
        <p:blipFill>
          <a:blip r:embed="rId2" cstate="print"/>
          <a:stretch>
            <a:fillRect/>
          </a:stretch>
        </p:blipFill>
        <p:spPr>
          <a:xfrm>
            <a:off x="0" y="1556792"/>
            <a:ext cx="3779911" cy="4896544"/>
          </a:xfrm>
        </p:spPr>
      </p:pic>
      <p:sp>
        <p:nvSpPr>
          <p:cNvPr id="6" name="Содержимое 5"/>
          <p:cNvSpPr>
            <a:spLocks noGrp="1"/>
          </p:cNvSpPr>
          <p:nvPr>
            <p:ph sz="half" idx="2"/>
          </p:nvPr>
        </p:nvSpPr>
        <p:spPr>
          <a:xfrm>
            <a:off x="3851920" y="1600200"/>
            <a:ext cx="4248472" cy="4853136"/>
          </a:xfrm>
        </p:spPr>
        <p:txBody>
          <a:bodyPr>
            <a:normAutofit fontScale="92500"/>
          </a:bodyPr>
          <a:lstStyle/>
          <a:p>
            <a:pPr algn="just">
              <a:buNone/>
            </a:pPr>
            <a:r>
              <a:rPr lang="en-US" dirty="0" smtClean="0">
                <a:solidFill>
                  <a:schemeClr val="tx2">
                    <a:lumMod val="75000"/>
                  </a:schemeClr>
                </a:solidFill>
              </a:rPr>
              <a:t>    Some children follow the American tradition called Trick or Treat. They knock at your house and ask,</a:t>
            </a:r>
            <a:r>
              <a:rPr lang="ru-RU" dirty="0" smtClean="0">
                <a:solidFill>
                  <a:schemeClr val="tx2">
                    <a:lumMod val="75000"/>
                  </a:schemeClr>
                </a:solidFill>
              </a:rPr>
              <a:t>      </a:t>
            </a:r>
            <a:r>
              <a:rPr lang="en-US" dirty="0" smtClean="0">
                <a:solidFill>
                  <a:schemeClr val="tx2">
                    <a:lumMod val="75000"/>
                  </a:schemeClr>
                </a:solidFill>
              </a:rPr>
              <a:t> ” Trick or Treat?” If you give them some money or sweets, they go away. If not, they play a trick on you, like splashing water at your face or soaping the windows of houses and cars.</a:t>
            </a:r>
            <a:endParaRPr lang="ru-RU"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Заголовок 7"/>
          <p:cNvSpPr>
            <a:spLocks noGrp="1"/>
          </p:cNvSpPr>
          <p:nvPr>
            <p:ph type="title"/>
          </p:nvPr>
        </p:nvSpPr>
        <p:spPr/>
        <p:txBody>
          <a:bodyPr/>
          <a:lstStyle/>
          <a:p>
            <a:pPr algn="ctr"/>
            <a:r>
              <a:rPr lang="en-US" smtClean="0"/>
              <a:t>     Poem</a:t>
            </a:r>
            <a:endParaRPr lang="ru-RU" dirty="0"/>
          </a:p>
        </p:txBody>
      </p:sp>
      <p:pic>
        <p:nvPicPr>
          <p:cNvPr id="11" name="Содержимое 10" descr="iCANZB3S8.jpg"/>
          <p:cNvPicPr>
            <a:picLocks noGrp="1" noChangeAspect="1"/>
          </p:cNvPicPr>
          <p:nvPr>
            <p:ph sz="half" idx="1"/>
          </p:nvPr>
        </p:nvPicPr>
        <p:blipFill>
          <a:blip r:embed="rId2" cstate="print"/>
          <a:stretch>
            <a:fillRect/>
          </a:stretch>
        </p:blipFill>
        <p:spPr>
          <a:xfrm>
            <a:off x="0" y="1988840"/>
            <a:ext cx="3563888" cy="3528392"/>
          </a:xfrm>
        </p:spPr>
      </p:pic>
      <p:sp>
        <p:nvSpPr>
          <p:cNvPr id="10" name="Содержимое 9"/>
          <p:cNvSpPr>
            <a:spLocks noGrp="1"/>
          </p:cNvSpPr>
          <p:nvPr>
            <p:ph sz="half" idx="2"/>
          </p:nvPr>
        </p:nvSpPr>
        <p:spPr>
          <a:xfrm>
            <a:off x="3563888" y="1700808"/>
            <a:ext cx="4536504" cy="4785395"/>
          </a:xfrm>
        </p:spPr>
        <p:txBody>
          <a:bodyPr>
            <a:normAutofit fontScale="92500" lnSpcReduction="10000"/>
          </a:bodyPr>
          <a:lstStyle/>
          <a:p>
            <a:pPr>
              <a:buNone/>
            </a:pPr>
            <a:r>
              <a:rPr lang="en-US" b="1" dirty="0" smtClean="0">
                <a:solidFill>
                  <a:schemeClr val="tx2">
                    <a:lumMod val="75000"/>
                  </a:schemeClr>
                </a:solidFill>
              </a:rPr>
              <a:t>Trick or treat, trick or treat,</a:t>
            </a:r>
          </a:p>
          <a:p>
            <a:pPr>
              <a:buNone/>
            </a:pPr>
            <a:r>
              <a:rPr lang="en-US" b="1" dirty="0" smtClean="0">
                <a:solidFill>
                  <a:schemeClr val="tx2">
                    <a:lumMod val="75000"/>
                  </a:schemeClr>
                </a:solidFill>
              </a:rPr>
              <a:t>Give us something good to eat.</a:t>
            </a:r>
          </a:p>
          <a:p>
            <a:pPr>
              <a:buNone/>
            </a:pPr>
            <a:r>
              <a:rPr lang="en-US" b="1" dirty="0" smtClean="0">
                <a:solidFill>
                  <a:schemeClr val="tx2">
                    <a:lumMod val="75000"/>
                  </a:schemeClr>
                </a:solidFill>
              </a:rPr>
              <a:t>Give us candy, give us cake,</a:t>
            </a:r>
          </a:p>
          <a:p>
            <a:pPr>
              <a:buNone/>
            </a:pPr>
            <a:r>
              <a:rPr lang="en-US" b="1" dirty="0" smtClean="0">
                <a:solidFill>
                  <a:schemeClr val="tx2">
                    <a:lumMod val="75000"/>
                  </a:schemeClr>
                </a:solidFill>
              </a:rPr>
              <a:t>Give us something sweet to take.</a:t>
            </a:r>
          </a:p>
          <a:p>
            <a:pPr>
              <a:buNone/>
            </a:pPr>
            <a:r>
              <a:rPr lang="en-US" b="1" dirty="0" smtClean="0">
                <a:solidFill>
                  <a:schemeClr val="tx2">
                    <a:lumMod val="75000"/>
                  </a:schemeClr>
                </a:solidFill>
              </a:rPr>
              <a:t>Give us cookies, fruit and gum.</a:t>
            </a:r>
          </a:p>
          <a:p>
            <a:pPr>
              <a:buNone/>
            </a:pPr>
            <a:r>
              <a:rPr lang="en-US" b="1" dirty="0" smtClean="0">
                <a:solidFill>
                  <a:schemeClr val="tx2">
                    <a:lumMod val="75000"/>
                  </a:schemeClr>
                </a:solidFill>
              </a:rPr>
              <a:t>Hurry up and give us some.</a:t>
            </a:r>
          </a:p>
          <a:p>
            <a:pPr>
              <a:buNone/>
            </a:pPr>
            <a:r>
              <a:rPr lang="en-US" b="1" dirty="0" smtClean="0">
                <a:solidFill>
                  <a:schemeClr val="tx2">
                    <a:lumMod val="75000"/>
                  </a:schemeClr>
                </a:solidFill>
              </a:rPr>
              <a:t>You had better do it quick</a:t>
            </a:r>
          </a:p>
          <a:p>
            <a:pPr>
              <a:buNone/>
            </a:pPr>
            <a:r>
              <a:rPr lang="en-US" b="1" dirty="0" smtClean="0">
                <a:solidFill>
                  <a:schemeClr val="tx2">
                    <a:lumMod val="75000"/>
                  </a:schemeClr>
                </a:solidFill>
              </a:rPr>
              <a:t>Or we’ll surely play a trick.</a:t>
            </a:r>
          </a:p>
          <a:p>
            <a:pPr>
              <a:buNone/>
            </a:pPr>
            <a:endParaRPr lang="ru-RU"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p:cNvSpPr>
            <a:spLocks noGrp="1"/>
          </p:cNvSpPr>
          <p:nvPr>
            <p:ph type="title"/>
          </p:nvPr>
        </p:nvSpPr>
        <p:spPr/>
        <p:txBody>
          <a:bodyPr>
            <a:normAutofit/>
          </a:bodyPr>
          <a:lstStyle/>
          <a:p>
            <a:pPr algn="ctr"/>
            <a:r>
              <a:rPr lang="en-US" sz="3600" dirty="0" smtClean="0"/>
              <a:t>               Puzzles</a:t>
            </a:r>
            <a:endParaRPr lang="ru-RU" sz="3600" dirty="0"/>
          </a:p>
        </p:txBody>
      </p:sp>
      <p:sp>
        <p:nvSpPr>
          <p:cNvPr id="9" name="Текст 8"/>
          <p:cNvSpPr>
            <a:spLocks noGrp="1"/>
          </p:cNvSpPr>
          <p:nvPr>
            <p:ph type="body" idx="2"/>
          </p:nvPr>
        </p:nvSpPr>
        <p:spPr>
          <a:xfrm>
            <a:off x="2915816" y="1497416"/>
            <a:ext cx="5256584" cy="4811904"/>
          </a:xfrm>
        </p:spPr>
        <p:txBody>
          <a:bodyPr>
            <a:normAutofit/>
          </a:bodyPr>
          <a:lstStyle/>
          <a:p>
            <a:pPr>
              <a:buFont typeface="Wingdings" pitchFamily="2" charset="2"/>
              <a:buChar char="v"/>
            </a:pPr>
            <a:r>
              <a:rPr lang="en-US" sz="2000" b="1" dirty="0" smtClean="0">
                <a:solidFill>
                  <a:schemeClr val="tx2">
                    <a:lumMod val="75000"/>
                  </a:schemeClr>
                </a:solidFill>
              </a:rPr>
              <a:t>  She always flies on her magic broom</a:t>
            </a:r>
          </a:p>
          <a:p>
            <a:r>
              <a:rPr lang="en-US" sz="2000" b="1" dirty="0" smtClean="0">
                <a:solidFill>
                  <a:schemeClr val="tx2">
                    <a:lumMod val="75000"/>
                  </a:schemeClr>
                </a:solidFill>
              </a:rPr>
              <a:t>     She always flies around the moon </a:t>
            </a:r>
          </a:p>
          <a:p>
            <a:r>
              <a:rPr lang="en-US" sz="2000" b="1" dirty="0" smtClean="0">
                <a:solidFill>
                  <a:schemeClr val="tx2">
                    <a:lumMod val="75000"/>
                  </a:schemeClr>
                </a:solidFill>
              </a:rPr>
              <a:t>     With a black hat on her head</a:t>
            </a:r>
          </a:p>
          <a:p>
            <a:r>
              <a:rPr lang="en-US" sz="2000" b="1" dirty="0" smtClean="0">
                <a:solidFill>
                  <a:schemeClr val="tx2">
                    <a:lumMod val="75000"/>
                  </a:schemeClr>
                </a:solidFill>
              </a:rPr>
              <a:t>     And what do you think, who is that?</a:t>
            </a:r>
          </a:p>
          <a:p>
            <a:pPr>
              <a:buFont typeface="Wingdings" pitchFamily="2" charset="2"/>
              <a:buChar char="v"/>
            </a:pPr>
            <a:r>
              <a:rPr lang="en-US" sz="2000" b="1" dirty="0" smtClean="0">
                <a:solidFill>
                  <a:schemeClr val="tx2">
                    <a:lumMod val="75000"/>
                  </a:schemeClr>
                </a:solidFill>
              </a:rPr>
              <a:t>  It means bad luck, don’t look at it</a:t>
            </a:r>
          </a:p>
          <a:p>
            <a:r>
              <a:rPr lang="en-US" sz="2000" b="1" dirty="0" smtClean="0">
                <a:solidFill>
                  <a:schemeClr val="tx2">
                    <a:lumMod val="75000"/>
                  </a:schemeClr>
                </a:solidFill>
              </a:rPr>
              <a:t>     If it crosses your path</a:t>
            </a:r>
          </a:p>
          <a:p>
            <a:r>
              <a:rPr lang="en-US" sz="2000" b="1" dirty="0" smtClean="0">
                <a:solidFill>
                  <a:schemeClr val="tx2">
                    <a:lumMod val="75000"/>
                  </a:schemeClr>
                </a:solidFill>
              </a:rPr>
              <a:t>     And what do you think we call it?</a:t>
            </a:r>
          </a:p>
          <a:p>
            <a:pPr>
              <a:buFont typeface="Wingdings" pitchFamily="2" charset="2"/>
              <a:buChar char="v"/>
            </a:pPr>
            <a:r>
              <a:rPr lang="en-US" sz="2000" b="1" dirty="0" smtClean="0">
                <a:solidFill>
                  <a:schemeClr val="tx2">
                    <a:lumMod val="75000"/>
                  </a:schemeClr>
                </a:solidFill>
              </a:rPr>
              <a:t>  I am big and round</a:t>
            </a:r>
          </a:p>
          <a:p>
            <a:r>
              <a:rPr lang="en-US" sz="2000" b="1" dirty="0" smtClean="0">
                <a:solidFill>
                  <a:schemeClr val="tx2">
                    <a:lumMod val="75000"/>
                  </a:schemeClr>
                </a:solidFill>
              </a:rPr>
              <a:t>    Once upon a time I grew on the ground</a:t>
            </a:r>
          </a:p>
          <a:p>
            <a:r>
              <a:rPr lang="en-US" sz="2000" b="1" dirty="0" smtClean="0">
                <a:solidFill>
                  <a:schemeClr val="tx2">
                    <a:lumMod val="75000"/>
                  </a:schemeClr>
                </a:solidFill>
              </a:rPr>
              <a:t>     Now I have a mouth, two eyes and a nose</a:t>
            </a:r>
          </a:p>
          <a:p>
            <a:r>
              <a:rPr lang="en-US" sz="2000" b="1" dirty="0" smtClean="0">
                <a:solidFill>
                  <a:schemeClr val="tx2">
                    <a:lumMod val="75000"/>
                  </a:schemeClr>
                </a:solidFill>
              </a:rPr>
              <a:t>      Who am I ? Do you suppose?</a:t>
            </a:r>
          </a:p>
          <a:p>
            <a:pPr>
              <a:buFont typeface="Wingdings" pitchFamily="2" charset="2"/>
              <a:buChar char="v"/>
            </a:pPr>
            <a:r>
              <a:rPr lang="en-US" sz="2000" b="1" dirty="0" smtClean="0">
                <a:solidFill>
                  <a:schemeClr val="tx2">
                    <a:lumMod val="75000"/>
                  </a:schemeClr>
                </a:solidFill>
              </a:rPr>
              <a:t>   I see a friendly shining moon</a:t>
            </a:r>
          </a:p>
          <a:p>
            <a:r>
              <a:rPr lang="en-US" sz="2000" b="1" dirty="0" smtClean="0">
                <a:solidFill>
                  <a:schemeClr val="tx2">
                    <a:lumMod val="75000"/>
                  </a:schemeClr>
                </a:solidFill>
              </a:rPr>
              <a:t>      As big and round as a balloon</a:t>
            </a:r>
          </a:p>
          <a:p>
            <a:r>
              <a:rPr lang="en-US" sz="2000" b="1" dirty="0" smtClean="0">
                <a:solidFill>
                  <a:schemeClr val="tx2">
                    <a:lumMod val="75000"/>
                  </a:schemeClr>
                </a:solidFill>
              </a:rPr>
              <a:t>      Soon I will go out on the street</a:t>
            </a:r>
          </a:p>
          <a:p>
            <a:r>
              <a:rPr lang="en-US" sz="2000" b="1" dirty="0" smtClean="0">
                <a:solidFill>
                  <a:schemeClr val="tx2">
                    <a:lumMod val="75000"/>
                  </a:schemeClr>
                </a:solidFill>
              </a:rPr>
              <a:t>      With my friend for our ____________ .</a:t>
            </a:r>
          </a:p>
          <a:p>
            <a:endParaRPr lang="en-US" sz="2000" dirty="0" smtClean="0">
              <a:solidFill>
                <a:schemeClr val="tx2"/>
              </a:solidFill>
            </a:endParaRPr>
          </a:p>
          <a:p>
            <a:pPr>
              <a:buFont typeface="Wingdings" pitchFamily="2" charset="2"/>
              <a:buChar char="v"/>
            </a:pPr>
            <a:endParaRPr lang="ru-RU" sz="1800" dirty="0"/>
          </a:p>
        </p:txBody>
      </p:sp>
      <p:pic>
        <p:nvPicPr>
          <p:cNvPr id="10" name="Содержимое 9" descr="noch_na_halloween[1].jpg"/>
          <p:cNvPicPr>
            <a:picLocks noGrp="1" noChangeAspect="1"/>
          </p:cNvPicPr>
          <p:nvPr>
            <p:ph sz="half" idx="1"/>
          </p:nvPr>
        </p:nvPicPr>
        <p:blipFill>
          <a:blip r:embed="rId2" cstate="print"/>
          <a:stretch>
            <a:fillRect/>
          </a:stretch>
        </p:blipFill>
        <p:spPr>
          <a:xfrm>
            <a:off x="395536" y="2204864"/>
            <a:ext cx="2448272" cy="2160240"/>
          </a:xfr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зящная">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Бумажная">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Изящная">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270</TotalTime>
  <Words>884</Words>
  <Application>Microsoft Office PowerPoint</Application>
  <PresentationFormat>Экран (4:3)</PresentationFormat>
  <Paragraphs>66</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Изящная</vt:lpstr>
      <vt:lpstr>Halloween</vt:lpstr>
      <vt:lpstr>DO YOU KNOW…</vt:lpstr>
      <vt:lpstr>Do  you know…</vt:lpstr>
      <vt:lpstr>Jack-a- lantern</vt:lpstr>
      <vt:lpstr>People dress up as witches, ghosts, devils, cats or bats</vt:lpstr>
      <vt:lpstr>Song of halloween</vt:lpstr>
      <vt:lpstr>Trick or treat?</vt:lpstr>
      <vt:lpstr>     Poem</vt:lpstr>
      <vt:lpstr>               Puzzles</vt:lpstr>
      <vt:lpstr>               scary  story</vt:lpstr>
      <vt:lpstr>British superstitions</vt:lpstr>
      <vt:lpstr>How superstitious are you?</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Halloween</dc:title>
  <dc:creator>1</dc:creator>
  <cp:lastModifiedBy>1</cp:lastModifiedBy>
  <cp:revision>29</cp:revision>
  <dcterms:created xsi:type="dcterms:W3CDTF">2011-10-21T15:58:33Z</dcterms:created>
  <dcterms:modified xsi:type="dcterms:W3CDTF">2011-10-30T17:21:01Z</dcterms:modified>
</cp:coreProperties>
</file>