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3" autoAdjust="0"/>
  </p:normalViewPr>
  <p:slideViewPr>
    <p:cSldViewPr>
      <p:cViewPr varScale="1">
        <p:scale>
          <a:sx n="39" d="100"/>
          <a:sy n="3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Ничего не знаю</c:v>
                </c:pt>
                <c:pt idx="1">
                  <c:v>Что - то слышал(а)</c:v>
                </c:pt>
                <c:pt idx="2">
                  <c:v>Дали правильный ответ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0.77</c:v>
                </c:pt>
                <c:pt idx="1">
                  <c:v>0.16</c:v>
                </c:pt>
                <c:pt idx="2">
                  <c:v>7.0000000000000007E-2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0.36364</cdr:x>
      <cdr:y>0.35634</cdr:y>
    </cdr:from>
    <cdr:to>
      <cdr:x>0.52028</cdr:x>
      <cdr:y>0.49953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4640" y="1612776"/>
          <a:ext cx="115212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77%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30A070-FBD6-49D1-812A-9AC6860F136F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819FDB-0087-4F1F-BE83-6564D63B11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319536"/>
          </a:xfrm>
        </p:spPr>
        <p:txBody>
          <a:bodyPr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КРАСНАЯ ЛИНИЯ В САМАРЕ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861048"/>
            <a:ext cx="5466030" cy="259228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Горшенина Татьяна,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чащаяся 8 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ООШ п. Верхняя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Подстепновка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.р. Волжский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568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2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76872"/>
            <a:ext cx="6192688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лд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2880320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332656"/>
            <a:ext cx="43204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линия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линия, которая связывает между собой основные видовые достопримечательности и знаковые места в единый маршрут так, чтобы любой житель или гость города мог самостоятельно совершить пешую прогулку и получить максимум удовольствия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исследование проекта «Красная линия в Самаре»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зучить теоретический материал, связанный с темой исследования;</a:t>
            </a:r>
          </a:p>
          <a:p>
            <a:pPr>
              <a:buFont typeface="Wingdings" pitchFamily="2" charset="2"/>
              <a:buChar char="§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ассмотреть причины, из – за которых неплохая идея пока не может воплотиться в достойный проект;</a:t>
            </a:r>
          </a:p>
          <a:p>
            <a:pPr>
              <a:buFont typeface="Wingdings" pitchFamily="2" charset="2"/>
              <a:buChar char="§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редложить свои идеи для того, чтобы проект начал действовать.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Красная линия в других городах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rasnaya-Liniya-Gannover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2664296" cy="1800200"/>
          </a:xfrm>
        </p:spPr>
      </p:pic>
      <p:pic>
        <p:nvPicPr>
          <p:cNvPr id="1026" name="Picture 2" descr="C:\Users\1\Desktop\Для конференции\i[5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2448272" cy="1716782"/>
          </a:xfrm>
          <a:prstGeom prst="rect">
            <a:avLst/>
          </a:prstGeom>
          <a:noFill/>
        </p:spPr>
      </p:pic>
      <p:pic>
        <p:nvPicPr>
          <p:cNvPr id="1027" name="Picture 3" descr="C:\Users\1\Desktop\Для конференции\1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880320" cy="2448272"/>
          </a:xfrm>
          <a:prstGeom prst="rect">
            <a:avLst/>
          </a:prstGeom>
          <a:noFill/>
        </p:spPr>
      </p:pic>
      <p:pic>
        <p:nvPicPr>
          <p:cNvPr id="1028" name="Picture 4" descr="C:\Users\1\Desktop\Для конференции\RedLine-1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573016"/>
            <a:ext cx="2304256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32129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Ганновер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63093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Тюмень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31409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Пермь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638094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Екатеринбург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Красной линией в Самаре связаны 32 видовые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досторимечательности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9411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Музеи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 Художественный музей, Бункер Сталина, музей А. Толстого)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 пл.Куйбышева, пл.Революции, пл. Славы)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(п.Петру и Февронии, п.Пушкину, п.Чапаеву)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Отдельные здания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 с фахверками, Кирха, особняк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Курлиной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Достопримечательности Самары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93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7725" y="1412777"/>
            <a:ext cx="2932187" cy="2304255"/>
          </a:xfrm>
        </p:spPr>
      </p:pic>
      <p:pic>
        <p:nvPicPr>
          <p:cNvPr id="2050" name="Picture 2" descr="C:\Users\1\Desktop\Для конференции\6938sm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1656184" cy="2376264"/>
          </a:xfrm>
          <a:prstGeom prst="rect">
            <a:avLst/>
          </a:prstGeom>
          <a:noFill/>
        </p:spPr>
      </p:pic>
      <p:pic>
        <p:nvPicPr>
          <p:cNvPr id="2051" name="Picture 3" descr="C:\Users\1\Desktop\Для конференции\39330s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3024336" cy="2016224"/>
          </a:xfrm>
          <a:prstGeom prst="rect">
            <a:avLst/>
          </a:prstGeom>
          <a:noFill/>
        </p:spPr>
      </p:pic>
      <p:pic>
        <p:nvPicPr>
          <p:cNvPr id="2052" name="Picture 4" descr="C:\Users\1\Desktop\Для конференции\imgpreview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2416299" cy="20798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3717032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Площадь Куйбышева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6450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 с фахверками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1653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Бункер Сталина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5949281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Памятник отопительной батарее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известно о проекте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3551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233516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285293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4208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неудачного начала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844824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Недостаточная освещенность данной темы в средствах массовой информации и в Интернете</a:t>
            </a:r>
          </a:p>
          <a:p>
            <a:pPr algn="just">
              <a:buFont typeface="Wingdings" pitchFamily="2" charset="2"/>
              <a:buChar char="§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проведена, а цели не достигнуты</a:t>
            </a:r>
          </a:p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Идея проекта недостаточно обсуждалась с общественностью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6840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Устранить имеющиеся недостатки</a:t>
            </a:r>
          </a:p>
          <a:p>
            <a:pPr algn="just">
              <a:buFont typeface="Wingdings" pitchFamily="2" charset="2"/>
              <a:buChar char="§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Установить стенды с маршрутом      Красной линии и кратким описанием объекта</a:t>
            </a:r>
          </a:p>
          <a:p>
            <a:pPr algn="just">
              <a:buFont typeface="Wingdings" pitchFamily="2" charset="2"/>
              <a:buChar char="§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Использовать металлические стрелки – указатели с гербом Самары</a:t>
            </a:r>
          </a:p>
          <a:p>
            <a:pPr algn="just">
              <a:buFont typeface="Wingdings" pitchFamily="2" charset="2"/>
              <a:buChar char="§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Установить сенсорные экраны около значимых объектов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</TotalTime>
  <Words>254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КРАСНАЯ ЛИНИЯ В САМАРЕ</vt:lpstr>
      <vt:lpstr>Слайд 2</vt:lpstr>
      <vt:lpstr>Цель работы: исследование проекта «Красная линия в Самаре»</vt:lpstr>
      <vt:lpstr>Красная линия в других городах</vt:lpstr>
      <vt:lpstr>Красной линией в Самаре связаны 32 видовые досторимечательности</vt:lpstr>
      <vt:lpstr>Достопримечательности Самары</vt:lpstr>
      <vt:lpstr>Что известно о проекте</vt:lpstr>
      <vt:lpstr>Причины неудачного начала проекта</vt:lpstr>
      <vt:lpstr>Предложения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ЛИНИЯ В САМАРЕ</dc:title>
  <dc:creator>1</dc:creator>
  <cp:lastModifiedBy>1</cp:lastModifiedBy>
  <cp:revision>10</cp:revision>
  <dcterms:created xsi:type="dcterms:W3CDTF">2013-03-05T16:26:28Z</dcterms:created>
  <dcterms:modified xsi:type="dcterms:W3CDTF">2013-03-05T17:58:24Z</dcterms:modified>
</cp:coreProperties>
</file>