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2" r:id="rId5"/>
    <p:sldId id="259" r:id="rId6"/>
    <p:sldId id="268" r:id="rId7"/>
    <p:sldId id="264" r:id="rId8"/>
    <p:sldId id="260" r:id="rId9"/>
    <p:sldId id="261" r:id="rId10"/>
    <p:sldId id="278" r:id="rId11"/>
    <p:sldId id="280" r:id="rId12"/>
    <p:sldId id="263" r:id="rId13"/>
    <p:sldId id="265" r:id="rId14"/>
    <p:sldId id="266" r:id="rId15"/>
    <p:sldId id="267" r:id="rId16"/>
    <p:sldId id="271" r:id="rId17"/>
    <p:sldId id="273" r:id="rId18"/>
    <p:sldId id="279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A3E3"/>
    <a:srgbClr val="A4F591"/>
    <a:srgbClr val="B1BAD5"/>
    <a:srgbClr val="B2D4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21F3EA-B922-4065-BCDE-19978FF5B66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AADE2D-74C5-4112-9163-360A734FA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4824536" cy="35283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8136904" cy="27809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В ЛОНДОН</a:t>
            </a:r>
          </a:p>
          <a:p>
            <a:pPr algn="ctr"/>
            <a:endParaRPr lang="ru-RU" sz="1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Выполнила: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учитель английского языка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ГБОУ ООШ п. Верхняя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Подстепновка</a:t>
            </a:r>
            <a:endParaRPr lang="ru-RU" sz="1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Самарской области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Сторожева Татьяна Анатольевна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5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548680"/>
            <a:ext cx="4752528" cy="3456384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53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DSC053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ТОРГОВЫХ ЗАЛАХ МОЖНО ВСТРЕТИТЬ ГЛАВНЫХ ГЕРОЕВ РЕКЛАМЫ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M&amp;M’S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54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3360023" cy="452596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DSC053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3394472" cy="452596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ВЕСТМИНСТЕРСКОЕ АББАТСТВО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30120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ВЕСТМИНСТЕРСКОЕ АББАТСТВО-ЭТО СВЯТИЛИЩЕ НАЦИИ , СИМВОЛ ВСЕГО, ЗА ЧТО БОРОЛИСЬ И БОРЮТСЯ БРИТАНЦЫ. ЗДЕСЬ КОРОНОВАЛАСЬ БОЛЬШАЯ ЧАСТЬ ПРАВИТЕЛЕЙ СТРАНЫ, МНОГИЕ ИЗ КОТОРЫХ ПОХОРОНЕНЫ ЗДЕСЬ ЖЕ.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DOMINION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589240"/>
            <a:ext cx="3974592" cy="93610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ТЕАТРЕ, НАЧИНАЯ С 2006 ГОДА, С УСПЕХОМ ИДЕТ МЮЗИКЛ «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WILL ROCK YOU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53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4691" y="274638"/>
            <a:ext cx="7319718" cy="4572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53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38600" cy="2522567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10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4038600" cy="2692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WILL ROCK YOU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8691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ЗРИТЕЛЬНОМ ЗАЛЕ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86916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МЮЗИКЛЕ ЗВУЧАТ ПЕСНИ ГРУППЫ «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QUEEN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54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DSC054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ВИНЗОРСКИЙ ЗАМОК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9715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РЕЗИДЕНЦИЯ БРИТАНСКИХ МОНАРХОВ В ГОРОДЕ ВИНДЗОР, ГРАФСТВО БЕРКШИР, АНГЛИЯ. НА ПРОТЯЖЕНИИ БОЛЕЕ 900 ЛЕТ ЗАМОК ЯВЛЯЕТ СОБОЙ НЕЗЫБЛЕМЫЙ СИМВОЛ МОНАРХИИ, ВОЗВЫШАЯСЬ НА ХОЛМЕ В ДОЛИНЕ РЕКИ ТЕМЗЫ.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54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172272" cy="4968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БЫВШАЯ ЗАГОРОДНАЯ РЕЗИДЕНЦИЯ АНГЛИЙСКИХ КОРОЛЕЙ, РАСПОЛОЖЕННАЯ НА БЕРЕГУ ТЕМЗЫ В ЛОНДОНСКОМ ПРЕДМЕСТЬЕ РИЧМОНД-НА ТЕМЗЕ.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ДВОРЕЦ БЫЛ ЗАЛОЖЕН В 1514 ГОДУ ВСЕМОГУЩИМ КАРДИНАЛОМ УОЛСИ.</a:t>
            </a:r>
          </a:p>
          <a:p>
            <a:pPr>
              <a:lnSpc>
                <a:spcPct val="150000"/>
              </a:lnSpc>
              <a:buNone/>
            </a:pPr>
            <a:endParaRPr lang="ru-RU" sz="1800" dirty="0" smtClean="0"/>
          </a:p>
          <a:p>
            <a:pPr>
              <a:lnSpc>
                <a:spcPct val="15000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ХЭМПТОН КОРТ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55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DSC054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ВЕЛИКОЛЕПНЫЕ САДЫ ХЭМПТОН КОРТА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узей мадам тюсс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53614"/>
            <a:ext cx="4038600" cy="298101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514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ЭТОТ МУЗЕЙ ЯВЛЯЕТСЯ ЛУЧШИМ МУЗЕЕМ ВОСКОВЫХ ФИГУР. ОН ИМЕЕТ БОЛЕЕ 1000 ЭКСПОНАТОВ.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МУЗЕЙ МАДАМ ТЮССО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54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DSC054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 РЕАЛЬНОСТИ ВРЯД ЛИ УДАСТСЯ ТАК БЛИЗКО ПОДОЙТИ К ЧЛЕНАМ КОРОЛЕВСКОЙ СЕМЬИ ИЛИ ПОСИДЕТЬ ЗА СТОЛОМ ПРЕЗИДЕНТА США В ЕГО ПРИСУТСТВИИ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4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7919"/>
            <a:ext cx="4038600" cy="2692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ГРИНВИЧ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04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7919"/>
            <a:ext cx="4038600" cy="2692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ОБСЕРВАТОРИЯ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517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НУЛЕВОЙ МЕРИДИАН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481138"/>
            <a:ext cx="6788943" cy="452596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ВСТРЕЧАЮТ БЕЛЫЕ СКАЛЫ ДУВРА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КУРОРТНЫЙ ГОРОД БРАЙТОН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ОН ВСТРЕТИЛ ШКВАЛИСТЫМ ВЕТРОМ.  БЫЛО НЕ ДО КУПАНИЯ.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53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6550" y="274638"/>
            <a:ext cx="6096000" cy="4572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52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672149" cy="452596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4824536" cy="56612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МНОГО ЛЕТ ОНА ВЫПОЛНЯЛА СВОИ ПРЯМЫЕ ОБЯЗАННОСТИ, ПОЗВОЛЯЯ ГОРОЖАНАМ И ГОСТЯМ ЛОНДОНА В ОТНОСИТЕЛЬНОЙ ТИШИНЕ ПОГОВОРИТЬ, А ИНОГДА И ПЕРЕЖДАТЬ НЕОЖИДАННО НАЧАВШИЙСЯ ДОЖДЬ. НО ТЕХНОЛОГИИ ИДУТ ВПЕРЁД, ТРАДИЦИОННЫЙ ТЕЛЕФОН КАК СРЕДСТВО ОБЩЕНИЯ УХОДИТ В ПРОШЛОЕ, А ВМЕСТЕ С НИМ И УЛИЧНЫЕ БУДКИ. ЕЩЁ НЕСКОЛЬКО ЛЕТ НАЗАД В СТРАНЕ НАСЧИТЫВАЛОСЬ ОКОЛО 150 000 ТЕЛЕФОННЫХ БУДОК, А СЕЙЧАС ГЛАВНЫХ ДОСТОПРИМЕЧАТЕЛЬНОСТЕЙ ЛОНДОНА ОСТАЛОСЬ УЖЕ МЕНЕЕ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12 000.</a:t>
            </a:r>
            <a:br>
              <a:rPr lang="ru-RU" sz="7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КЛАССИЧЕСКАЯ КРАСНАЯ ТЕЛЕФОННАЯ БУДКА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51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3565"/>
            <a:ext cx="4038600" cy="3261107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0184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ТАУЭРСКИЙ МОСТ – РАЗВОДНОЙ МОСТ В ЦЕНТРЕ ЛОНДОНА НАД РЕКОЙ ТЕМЗОЙ НЕДАЛЕКО ОТ ЛОНДОНСКОГО ТАУЭРА. ОТКРЫТ В 1894 ГОДУ И ЯВЛЯЕТСЯ СИМВОЛОМ ЛОНДОНА И БРИТАНИИ.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ТАУЭРСКИЙ МОСТ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5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9837"/>
            <a:ext cx="4038600" cy="2948564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3968" y="1772816"/>
            <a:ext cx="4536504" cy="423447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БУКИНГЕМСКИЙ ДВОРЕЦ – ОФИЦИАЛЬНАЯ ЛОНДОНСКАЯ РЕЗИДЕНЦИЯ БРИТАНСКИХ МОНАРХОВ, В НАСТОЯЩЕЕ ВРЕМЯ КОРОЛЕВЫ ЕЛИЗАВЕТЫ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КОГДА МОНАРХ НАХОДИТСЯ ВО ДВОРЦЕ, НАД КРЫШЕЙ ДВОРЦА РАЗВЕВАЕТСЯ КОРОЛЕВСКИЙ ШТАНДАРТ.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БУКИНГЕМСКИЙ ДВОРЕЦ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172272" cy="4525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ЭТО ОДИН ИЗ ГЛАВНЫХ СИМВОЛОВ ВЕЛИКОБРИТАНИИ. ЗА СВОЮ ИСТОРИЮ ЛОНДОНСКИЙ ТАУЭР БЫЛ КРЕПОСТЬЮ, ДВОРЦОМ, ХРАНИЛИЩЕМ КОРОЛЕВСКИХ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ДРАГОЦЕННОСТЕЙ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АРСЕНАЛОМ, МОНЕТНЫМ ДВОРОМ, ТЮРЬМОЙ, ОБСЕРВАТОРИЕЙ, ЗООПАРКОМ, МУЗЕЕМ.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52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ЛОНДОНСКИЙ ТАУЭР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1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7919"/>
            <a:ext cx="4038600" cy="2692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06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7919"/>
            <a:ext cx="4038600" cy="2692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БИГ БЕН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22920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ЧАСЫ НА БАШНЕ ПАРЛАМЕНТА СОЕДИНЁННОГО КОРОЛЕВСТВА СЛЫШНЫ ВО ВСЕМ МИРЕ. МИКРОФОНЫ РАДИОСЛУЖБЫ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BBC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ПЕРЕДАЮТ ИХ БОЙ КАЖДЫЙ ЧАС. БИГ БЕН - ЭТАЛОН ТОЧНОГО ВРЕМЕНИ.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1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038600" cy="2692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05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038600" cy="2692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КОЛЕСО ОБОЗРЕНИЯ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65313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ЗНАМЕНИТОЕ КОЛЕСО ОБОЗРЕНИЯ «ГЛАЗ ЛОНДОНА» ИМЕЕТ ВЫСОТУ 135 МЕТРОВ. ЭТО САМОЕ БОЛЬШОЕ КОЛЕСО В МИРЕ. КОЛЕСО ОБОРУДОВАНО 32 СТЕКЛЯННЫМИ КАБИНАМИ, КАЖДАЯ ИЗ КОТОРЫХ ВМЕЩАЕТ 25 ПАССАЖИРОВ. ПУТЕШЕСТВИЕ В КАБИНЕ ДЛИТСЯ 30 МИНУТ.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970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ТЕ, КТО ОДНАЖДЫ ВИДЕЛ ЛОНДОН С ВЫСОТЫ ПТИЧЬЕГО ПОЛЕТА, НИКОГДА НЕ СМОГУТ ЗАБЫТЬ ЭТО ЧУВСТВО ПАРЕНИЯ.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52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ВЕРХНЕЙ ТОЧКИ ОБЗОРА ОТКРЫВАЕТСЯ ВИД НА ВЕСЬ       ЛОНДОН И ЕГО ОКРЕСТНОСТИ В РАДИУСЕ 40 КМ</a:t>
            </a: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434136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b="1" dirty="0" smtClean="0"/>
              <a:t>     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ПРОДАЮТСЯ ТУТ КОНФЕТЫ M&amp;M‘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ВСЁ С НИМИ СВЯЗАННОЕ: ИГРУШКИ, СУВЕНИРЫ, ОДЕЖДА И ДАЖЕ ЮВЕЛИРНЫЕ УКРАШЕНИЯ. ЭТИ КОНФЕТЫ НАЧАЛИ ВЫПУСКАТЬ ЕЩЁ В 1941 ГОДУ. НАЗЫВАЮТСЯ ОНИ ПО ПЕРВЫМ БУКВАМ ОСНОВАТЕЛЕЙ КОМПАНИИ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MARS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ФОРРЕСТА МАРСА И БРЮСА МЬЮРРИ.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53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МАГАЗИН M&amp;M‘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 WORLD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ОТКРЫЛСЯ В ЛОНДОНЕ 13 ИЮНЯ 2011ГОДА  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576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Слайд 1</vt:lpstr>
      <vt:lpstr>НАС ВСТРЕЧАЮТ БЕЛЫЕ СКАЛЫ ДУВРА</vt:lpstr>
      <vt:lpstr>ТАУЭРСКИЙ МОСТ</vt:lpstr>
      <vt:lpstr>БУКИНГЕМСКИЙ ДВОРЕЦ</vt:lpstr>
      <vt:lpstr>ЛОНДОНСКИЙ ТАУЭР</vt:lpstr>
      <vt:lpstr>БИГ БЕН</vt:lpstr>
      <vt:lpstr>КОЛЕСО ОБОЗРЕНИЯ</vt:lpstr>
      <vt:lpstr>С ВЕРХНЕЙ ТОЧКИ ОБЗОРА ОТКРЫВАЕТСЯ ВИД НА ВЕСЬ       ЛОНДОН И ЕГО ОКРЕСТНОСТИ В РАДИУСЕ 40 КМ</vt:lpstr>
      <vt:lpstr>МАГАЗИН M&amp;M‘S WORLD ОТКРЫЛСЯ В ЛОНДОНЕ 13 ИЮНЯ 2011ГОДА  </vt:lpstr>
      <vt:lpstr>В ТОРГОВЫХ ЗАЛАХ МОЖНО ВСТРЕТИТЬ ГЛАВНЫХ ГЕРОЕВ РЕКЛАМЫ M&amp;M’S</vt:lpstr>
      <vt:lpstr>ВЕСТМИНСТЕРСКОЕ АББАТСТВО</vt:lpstr>
      <vt:lpstr>ТЕАТР DOMINION</vt:lpstr>
      <vt:lpstr>WE WILL ROCK YOU</vt:lpstr>
      <vt:lpstr>ВИНЗОРСКИЙ ЗАМОК</vt:lpstr>
      <vt:lpstr>ХЭМПТОН КОРТ</vt:lpstr>
      <vt:lpstr>ВЕЛИКОЛЕПНЫЕ САДЫ ХЭМПТОН КОРТА</vt:lpstr>
      <vt:lpstr>МУЗЕЙ МАДАМ ТЮССО</vt:lpstr>
      <vt:lpstr>В РЕАЛЬНОСТИ ВРЯД ЛИ УДАСТСЯ ТАК БЛИЗКО ПОДОЙТИ К ЧЛЕНАМ КОРОЛЕВСКОЙ СЕМЬИ ИЛИ ПОСИДЕТЬ ЗА СТОЛОМ ПРЕЗИДЕНТА США В ЕГО ПРИСУТСТВИИ</vt:lpstr>
      <vt:lpstr>ГРИНВИЧ</vt:lpstr>
      <vt:lpstr>КУРОРТНЫЙ ГОРОД БРАЙТОН</vt:lpstr>
      <vt:lpstr>КЛАССИЧЕСКАЯ КРАСНАЯ ТЕЛЕФОННАЯ БУДКА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2013-09-04T15:12:27Z</dcterms:created>
  <dcterms:modified xsi:type="dcterms:W3CDTF">2013-09-19T16:25:37Z</dcterms:modified>
</cp:coreProperties>
</file>