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6" r:id="rId8"/>
    <p:sldId id="261" r:id="rId9"/>
    <p:sldId id="262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1E5CE-3B74-441A-972C-D52CF283BCF9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90C1-74F5-4754-8150-CCAAD8C94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2474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ГБОУ ООШ п. ВЕРХНЯЯ ПОДСТЕПНОВКА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 р. ВОЛЖСКИЙ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s.pikabu.ru/images/big_size_comm/2013-05_6/136957303876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5832648" cy="39552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Прямоугольник 6"/>
          <p:cNvSpPr/>
          <p:nvPr/>
        </p:nvSpPr>
        <p:spPr>
          <a:xfrm>
            <a:off x="0" y="5157192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ТОЧКА,</a:t>
            </a:r>
            <a:r>
              <a:rPr lang="ru-RU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ТОЧКА, ЗАПЯТАЯ</a:t>
            </a:r>
            <a:endParaRPr lang="ru-RU" sz="4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2160" y="5733256"/>
            <a:ext cx="3131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Работу выполнила: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ченица 8 класса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Ильичёва Ольга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20688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ЗНАКИ ПРЕПИНАНИЯ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свидетельством логического ударения</a:t>
            </a:r>
          </a:p>
          <a:p>
            <a:pPr>
              <a:buFont typeface="Wingdings" pitchFamily="2" charset="2"/>
              <a:buChar char="Ø"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влияют на ритм, структуру, стиль, тональность и даже      смысл предложений и целого текста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демонстрируют границы логических групп </a:t>
            </a:r>
          </a:p>
          <a:p>
            <a:pPr>
              <a:buFont typeface="Wingdings" pitchFamily="2" charset="2"/>
              <a:buChar char="Ø"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сигналом паузы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buk.ru/uploads/posts/2013-02/1359728240_mhgpfct6dxy8ena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200400" cy="4824536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 descr="http://podcasts.shelbyed.k12.al.us/a2davis/files/2012/12/249035054364339307_bidv2rvJ_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556792"/>
            <a:ext cx="3168351" cy="4824536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611560" y="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ПУНКТУАЦИЯ СПАСАЕТ ЖИЗНИ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ihi.ru/pics/2013/04/11/108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6153150" cy="5372100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899592" y="594928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fbcdn-sphotos-d-a.akamaihd.net/hphotos-ak-xpf1/v/t1.0-9/11001763_987114137974243_479962663465155005_n.jpg?oh=c07d78b1c5488c71ed28e9f345d6be7f&amp;oe=557FA792&amp;__gda__=1435270483_ab8ba3e2d040b62c0c7295dae30db67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571500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304255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Цель работы: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b="1" dirty="0">
                <a:solidFill>
                  <a:srgbClr val="002060"/>
                </a:solidFill>
              </a:rPr>
              <a:t> правил употребления знаков препинания в английском языке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924944"/>
            <a:ext cx="8064896" cy="3384376"/>
          </a:xfrm>
        </p:spPr>
        <p:txBody>
          <a:bodyPr>
            <a:normAutofit fontScale="25000" lnSpcReduction="20000"/>
          </a:bodyPr>
          <a:lstStyle/>
          <a:p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материал, связанный с темой исследования;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Выявить различия в употреблении пунктуационных знаков в русском и английском </a:t>
            </a: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языках;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Памятку о пунктуационных знаках английского языка;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Подобрать наглядный материал о значении пунктуации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0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Пунктуация – это 1) система знаков препинания и 2) раздел языкознания, изучающий знаки препинания и правила их употребления на письме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s.pikabu.ru/images/big_size_comm/2012-08_7/134639744954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7" y="2492896"/>
            <a:ext cx="5940425" cy="3960440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scontent-a-fra.xx.fbcdn.net/hphotos-xpf1/t1.0-9/10353030_681116338604717_5567601859165505584_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836712"/>
            <a:ext cx="763284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dmdunne.ru/wp-content/uploads/cache/9744_BnHov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3528392" cy="4464496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 descr="http://torrent-nado.ru/uploads/posts/2014-01/thumbs/138852917319544d7f695125835640a652fa62a34fa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44824"/>
            <a:ext cx="3600399" cy="4431536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323528" y="404664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РАССКАЗА О. ГЕНРИ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12.radikal.ru/i185/1209/fd/1b6d9c4e51d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3907790" cy="4761865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4355976" y="836712"/>
            <a:ext cx="4392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По-настоящему писателя звали Уильям Сидни Портер.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Откуда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взялся псевдоним? Должно быть, из ковбойской песни, где есть такие слова: «Вернулся любимый в двенадцать часов. «Скажи мне, о, Генри, какой приговор?» Оставалось вместо запятой поставить точку, - и получилось –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Генри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265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ОТЛИЧИЯ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56" y="1484784"/>
            <a:ext cx="55446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апострофа в русском варианте</a:t>
            </a: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Оформление прямой речи</a:t>
            </a:r>
          </a:p>
          <a:p>
            <a:pPr marL="342900" indent="-342900">
              <a:buAutoNum type="arabicParenR"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Употребление точки</a:t>
            </a:r>
          </a:p>
          <a:p>
            <a:pPr marL="342900" indent="-342900">
              <a:buAutoNum type="arabicParenR"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Дефис при написании сложных числительных в английском языке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arenR"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Отсутствие запятых в сложноподчиненном предложении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dirty="0"/>
          </a:p>
        </p:txBody>
      </p:sp>
      <p:pic>
        <p:nvPicPr>
          <p:cNvPr id="4" name="Рисунок 3" descr="http://www.accountabilitycoach.com/wp-content/uploads/2008/11/punctuati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2592287" cy="3096344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532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 В УПОТРЕБЛЕНИИ ЗНАКОВ ПРЕПИНАНИЯ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www.fmp.msu.ru/assets/images/exclamation%20mar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2016224" cy="3740636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Рисунок 3" descr="http://www.easylanguageschool.com/wp-content/uploads/2013/11/punctuatio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556792"/>
            <a:ext cx="1948443" cy="3672408"/>
          </a:xfrm>
          <a:prstGeom prst="rect">
            <a:avLst/>
          </a:prstGeom>
          <a:ln w="190500" cap="sq">
            <a:solidFill>
              <a:srgbClr val="00206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2483768" y="1268760"/>
            <a:ext cx="41764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Постановка точки в конце повествовательного предложения, восклицательного знака – в конце восклицательного предложения, вопросительного знака – в вопросительном предложении</a:t>
            </a:r>
          </a:p>
          <a:p>
            <a:pPr algn="just"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перечислении в обоих языках ставится запятая</a:t>
            </a:r>
          </a:p>
          <a:p>
            <a:pPr algn="just"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Обращения на письме выделяются запятыми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после  них ставится восклицательный знак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255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ГБОУ ООШ п. ВЕРХНЯЯ ПОДСТЕПНОВКА м. р. ВОЛЖСКИЙ</vt:lpstr>
      <vt:lpstr>Слайд 2</vt:lpstr>
      <vt:lpstr>Цель работы: исследование правил употребления знаков препинания в английском языке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ООШ п. ВЕРХНЯЯ ПОДСТЕПНОВКА м. р. ВОЛЖСКИЙ</dc:title>
  <dc:creator>1</dc:creator>
  <cp:lastModifiedBy>1</cp:lastModifiedBy>
  <cp:revision>31</cp:revision>
  <dcterms:created xsi:type="dcterms:W3CDTF">2015-02-25T15:02:23Z</dcterms:created>
  <dcterms:modified xsi:type="dcterms:W3CDTF">2015-03-05T05:24:59Z</dcterms:modified>
</cp:coreProperties>
</file>