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4" r:id="rId7"/>
    <p:sldId id="259" r:id="rId8"/>
    <p:sldId id="260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AA7A-0D5D-4498-BACA-B6FB125C78FA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C2E1-FA27-481F-B053-4551BAF6B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SAMARA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 (2)\DCIM\100OLYMP\P6180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3" cy="396044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YEAR’S ILLUMINATION IN SAMARA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се что связано с Самарой и не только - СловоМам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600400" cy="2376264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Новый 2012 год в Вашем городе - Page 2 - SkyscraperCity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0933"/>
            <a:ext cx="4038600" cy="243826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 TO SAMARA!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Научно-техническая конференция &quot;Актуальные проблемы ракетно-космической техники&quot; открывается в Самаре - Рамблер-Нов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SAMARA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FOUNDED IN 1586 AS A LITTLE WOODEN FORTRESS TO GUARD THE RUSSIAN FRONTIERS FROM ENEMIES.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ALEXIUS, METROPOLITAN OF MOSCOW, LATER PATRON SAINT OF SAMARA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VISITED THE SITE OF THE CITY IN 1357 AND PREDICTED THAT A GREAT TOWN WOULD BE ERECTED THERE,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THE TOWN WOULD NEVER BE RAVAGED.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остопримечательности Самары, улица Красноармейска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176464" cy="3528392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SAMARA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SITUATED IN THE CENTRAL EUROPEAN PART OF THE COUNTRY, ON THE BANK OF THE RIVER VOLGA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ерчь Новогодняя Самар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D:\Новая папка (2)\DCIM\100OLYMP\P614003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353"/>
            <a:ext cx="4038600" cy="3029656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9552" y="58052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OUR EMBANKMENT IN SUMMER AND IN WINTER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MANY SQUARES IN SAMARA. THE MAIN SQUARE IS  KUIBYSHEV SQUARE. THE SQUARE IS NORMALLY THE PLACE OF OFFICIAL MEETINGS AND PARADES. IT IS THE LARGEST SQUARE IN RUSSIA.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амарский академический театр оперы и балета , Самар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348880"/>
            <a:ext cx="4172272" cy="3168352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C:\Users\1\фото 2012\DSC03666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2348352"/>
            <a:ext cx="4032448" cy="316888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547664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SUMMER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WINTER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DRAMA THEATRE AND MONUMENT TO VASILY CHAPAYEV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амара сегодн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43906"/>
            <a:ext cx="6191250" cy="363855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PHILHARMONIC ORCHESTRA HALL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бытия Самарского регио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505" y="1600200"/>
            <a:ext cx="5750990" cy="4525963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NEW, UNUSUAL – LOOKING RAILWAY STATION BUILDING WAS COMPLETED IN 2008.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a108.mycdn.me/image?id=665867174469&amp;bid=665867174469&amp;t=3&amp;plc=WEB&amp;tkn=ERcC3V6-qjSwFBGl8Skr5lcDMo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032448" cy="3096344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D:\Новая папка (2)\DCIM\100OLYMP\P620017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104456" cy="310113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827584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NIGHT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THE DAY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MANY CHURCHES IN SAMARA.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Лютеранская кирха, Самарская область, Самара г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2736304" cy="209580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D:\Новая папка (2)\DCIM\100OLYMP\P620016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2664296" cy="2093552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860032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ROMAN – CATHOLIC CHIRCH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61653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PROTESTANT CHIRCH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Между Самарой и Москвой -Вячеслав Серёгин - Bisound.com - Музыкальный порта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3960440" cy="2016224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267744" y="33569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ST. GEORGE’S TEMPLE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LADYA-MONUMENT AND THE HIGHEST BUILDING IN SAMARA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РО В ТВОЕМ ГОРОДЕ. Допуск СРО за день. &quot; Страница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232" y="1600200"/>
            <a:ext cx="6793535" cy="4525963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SAMARA WAS FOUNDED IN 1586 AS A LITTLE WOODEN FORTRESS TO GUARD THE RUSSIAN FRONTIERS FROM ENEMIES.  ALEXIUS, METROPOLITAN OF MOSCOW, LATER PATRON SAINT OF SAMARA, VISITED THE SITE OF THE CITY IN 1357 AND PREDICTED THAT A GREAT TOWN WOULD BE ERECTED THERE, AND THE TOWN WOULD NEVER BE RAVAGED.</vt:lpstr>
      <vt:lpstr>SAMARA  IS SITUATED IN THE CENTRAL EUROPEAN PART OF THE COUNTRY, ON THE BANK OF THE RIVER VOLGA</vt:lpstr>
      <vt:lpstr>THERE ARE MANY SQUARES IN SAMARA. THE MAIN SQUARE IS  KUIBYSHEV SQUARE. THE SQUARE IS NORMALLY THE PLACE OF OFFICIAL MEETINGS AND PARADES. IT IS THE LARGEST SQUARE IN RUSSIA.</vt:lpstr>
      <vt:lpstr>THE DRAMA THEATRE AND MONUMENT TO VASILY CHAPAYEV</vt:lpstr>
      <vt:lpstr> PHILHARMONIC ORCHESTRA HALL</vt:lpstr>
      <vt:lpstr> THE NEW, UNUSUAL – LOOKING RAILWAY STATION BUILDING WAS COMPLETED IN 2008. </vt:lpstr>
      <vt:lpstr>THERE ARE MANY CHURCHES IN SAMARA.</vt:lpstr>
      <vt:lpstr> LADYA-MONUMENT AND THE HIGHEST BUILDING IN SAMARA </vt:lpstr>
      <vt:lpstr>NEW YEAR’S ILLUMINATION IN SAMARA</vt:lpstr>
      <vt:lpstr>WELCOME TO SAMARA!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2014-12-24T14:55:16Z</dcterms:created>
  <dcterms:modified xsi:type="dcterms:W3CDTF">2015-01-06T08:03:04Z</dcterms:modified>
</cp:coreProperties>
</file>