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08013-7B6B-49E3-9FE6-1EB72E4C4E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D84E-2A9C-40D2-B426-4899DAF8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08013-7B6B-49E3-9FE6-1EB72E4C4E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D84E-2A9C-40D2-B426-4899DAF8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08013-7B6B-49E3-9FE6-1EB72E4C4E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D84E-2A9C-40D2-B426-4899DAF8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08013-7B6B-49E3-9FE6-1EB72E4C4E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D84E-2A9C-40D2-B426-4899DAF8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08013-7B6B-49E3-9FE6-1EB72E4C4E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D84E-2A9C-40D2-B426-4899DAF8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08013-7B6B-49E3-9FE6-1EB72E4C4E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D84E-2A9C-40D2-B426-4899DAF8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08013-7B6B-49E3-9FE6-1EB72E4C4E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D84E-2A9C-40D2-B426-4899DAF8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08013-7B6B-49E3-9FE6-1EB72E4C4E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D84E-2A9C-40D2-B426-4899DAF8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08013-7B6B-49E3-9FE6-1EB72E4C4E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D84E-2A9C-40D2-B426-4899DAF8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08013-7B6B-49E3-9FE6-1EB72E4C4E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D84E-2A9C-40D2-B426-4899DAF8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08013-7B6B-49E3-9FE6-1EB72E4C4E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D84E-2A9C-40D2-B426-4899DAF8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08013-7B6B-49E3-9FE6-1EB72E4C4E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FD84E-2A9C-40D2-B426-4899DAF8A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s004.radikal.ru/i207/1202/8a/a24671a0cee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228600" cap="sq" cmpd="thickThin">
            <a:solidFill>
              <a:schemeClr val="accent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763688" y="1340768"/>
            <a:ext cx="57606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ШКОЛА ДЛЯ РОДИТЕЛЕЙ</a:t>
            </a:r>
          </a:p>
          <a:p>
            <a:pPr algn="ctr"/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«ВЫПУСКНИК»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602128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2015/16 УЧЕБНЫЙ ГОД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content.schools.by/2.volk/library/%D1%80%D0%BE%D0%B4_%D0%B2%D1%8B%D0%BF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chemeClr val="accent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4716016" y="4869160"/>
            <a:ext cx="4427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ПОСВЯЩАЕТСЯ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amur.youngreaders.ru/photo/konkurs/school/2015/28/43256/6678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ln w="228600" cap="sq" cmpd="thickThin">
            <a:solidFill>
              <a:schemeClr val="accent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259632" y="1484784"/>
            <a:ext cx="51845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Наша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новая школа – это школа поддержки, мотивации личности к познанию, творчеству, труду. ФГОС реализует общественный договор (социальный запрос семьи, общества и государства). Семья заинтересована в личностной, социальной и профессиональной успешности своих детей.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79712" y="33265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amur.youngreaders.ru/photo/konkurs/school/2015/28/43256/6678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 w="228600" cap="sq" cmpd="thickThin">
            <a:solidFill>
              <a:schemeClr val="accent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475656" y="1700808"/>
            <a:ext cx="46085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Коучинг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это технология, которая перемещает из зоны проблемы в зону эффективного решения, это система, которая позволяет увидеть новые подходы и возможности, позволяет раскрыть потенциал и «навести порядок» в различных областях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жизни.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amur.youngreaders.ru/photo/konkurs/school/2015/28/43256/6678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ln w="228600" cap="sq" cmpd="thickThin">
            <a:solidFill>
              <a:schemeClr val="accent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3" name="TextBox 32"/>
          <p:cNvSpPr txBox="1"/>
          <p:nvPr/>
        </p:nvSpPr>
        <p:spPr>
          <a:xfrm>
            <a:off x="1187624" y="1412776"/>
            <a:ext cx="56886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КОУЧИНГА</a:t>
            </a:r>
          </a:p>
          <a:p>
            <a:pPr algn="ctr"/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ОСОЗНАННОСТИ И     ОТВЕТСТВЕННОСТИ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ОТСУТСТВИЯ ЭКСПЕРТНОЙ ПОЗИЦИИ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ВЗАИМОСВЯЗИ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СОПРОТИВЛЕНИЯ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РАВЕНСТВА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МОНИТОРИНГА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amur.youngreaders.ru/photo/konkurs/school/2015/28/43256/6678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ln w="228600" cap="sq" cmpd="thickThin">
            <a:solidFill>
              <a:schemeClr val="accent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259632" y="1772816"/>
            <a:ext cx="51845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УЧАСТНИКИ ПРОЦЕССА</a:t>
            </a:r>
          </a:p>
          <a:p>
            <a:pPr algn="ctr"/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УЧИТЕЛЯ, ПСИХОЛОГИ И ДРУГИЕ СПЕЦИАЛИСТЫ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КЛАССНЫЙ РУКОВОДИТЕЛЬ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ВЫПУСКНИКИ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49.radikal.ru/i124/1202/a8/f58b3e87890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 w="228600" cap="sq" cmpd="thickThin">
            <a:solidFill>
              <a:schemeClr val="accent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987824" y="0"/>
            <a:ext cx="615617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</a:p>
          <a:p>
            <a:pPr algn="ctr"/>
            <a:endParaRPr lang="ru-RU" sz="3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ВЫЯВЛЕНИЕ ГРУПП РИСКА (ПРАВОПОЛУШАРНЫЕ ДЕТИ, НЕУВЕРЕННЫЕ ДЕТИ, ПЕРФЕКЦИОНИСТЫ И ДР.)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ПОДБОР И ВЫПОЛНЕНИЕ УПРАЖНЕНИЙ, КОТОРЫЕ ПОМОГУТ ИЗБЕЖАТЬ ЭКЗАМЕНАЦИОННОГО СТРЕССА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ПРИЕМОВ, МОБИЛИЗУЮЩИХ ИНТЕЛЛЕКТУАЛЬНЫЕ ВОЗМОЖНОСТИ УЧАЩИХСЯ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УВЕРЕННОСТИ ДЕТЕЙ В СОБСТВЕННЫХ ВОЗМОЖНОСТЯХ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161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16</cp:revision>
  <dcterms:created xsi:type="dcterms:W3CDTF">2015-08-15T08:55:08Z</dcterms:created>
  <dcterms:modified xsi:type="dcterms:W3CDTF">2015-08-26T16:53:40Z</dcterms:modified>
</cp:coreProperties>
</file>