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08013-7B6B-49E3-9FE6-1EB72E4C4E69}" type="datetimeFigureOut">
              <a:rPr lang="ru-RU" smtClean="0"/>
              <a:pPr/>
              <a:t>26.08.2015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FD84E-2A9C-40D2-B426-4899DAF8A6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s004.radikal.ru/i207/1202/8a/a24671a0cee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1763688" y="1340768"/>
            <a:ext cx="57606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 ДЛЯ РОДИТЕЛЕЙ</a:t>
            </a:r>
          </a:p>
          <a:p>
            <a:pPr algn="ctr"/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«ВЫПУСКНИК»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6021288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2015/16 УЧЕБНЫЙ ГОД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ontent.schools.by/2.volk/library/%D1%80%D0%BE%D0%B4_%D0%B2%D1%8B%D0%BF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5" name="TextBox 4"/>
          <p:cNvSpPr txBox="1"/>
          <p:nvPr/>
        </p:nvSpPr>
        <p:spPr>
          <a:xfrm>
            <a:off x="4716016" y="4869160"/>
            <a:ext cx="4427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ПОСВЯЩАЕТСЯ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amur.youngreaders.ru/photo/konkurs/school/2015/28/43256/667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59632" y="1484784"/>
            <a:ext cx="51845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Наша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новая школа – это школа поддержки, мотивации личности к познанию, творчеству, труду. ФГОС реализует общественный договор (социальный запрос семьи, общества и государства). Семья заинтересована в личностной, социальной и профессиональной успешности своих детей.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79712" y="332656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sz="36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amur.youngreaders.ru/photo/konkurs/school/2015/28/43256/667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475656" y="1700808"/>
            <a:ext cx="46085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Коучинг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это технология, которая перемещает из зоны проблемы в зону эффективного решения, это система, которая позволяет увидеть новые подходы и возможности, позволяет раскрыть потенциал и «навести порядок» в различных областях 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жизни.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amur.youngreaders.ru/photo/konkurs/school/2015/28/43256/667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3" name="TextBox 32"/>
          <p:cNvSpPr txBox="1"/>
          <p:nvPr/>
        </p:nvSpPr>
        <p:spPr>
          <a:xfrm>
            <a:off x="1187624" y="1412776"/>
            <a:ext cx="56886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ПРИНЦИПЫ КОУЧИНГА</a:t>
            </a:r>
          </a:p>
          <a:p>
            <a:pPr algn="ctr"/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ОСОЗНАННОСТИ И     ОТВЕТСТВЕННОСТИ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ОТСУТСТВИЯ ЭКСПЕРТНОЙ ПОЗИЦИИ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ВЗАИМОСВЯЗИ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СОПРОТИВЛЕНИЯ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РАВЕНСТВА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МОНИТОРИНГА</a:t>
            </a:r>
            <a:endParaRPr lang="ru-RU" sz="20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amur.youngreaders.ru/photo/konkurs/school/2015/28/43256/6678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1259632" y="1772816"/>
            <a:ext cx="51845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УЧАСТНИКИ ПРОЦЕССА</a:t>
            </a:r>
          </a:p>
          <a:p>
            <a:pPr algn="ctr"/>
            <a:endPara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УЧИТЕЛЯ, ПСИХОЛОГИ И ДРУГИЕ СПЕЦИАЛИСТЫ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КЛАССНЫЙ РУКОВОДИТЕЛЬ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РОДИТЕЛИ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ВЫПУСКНИКИ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49.radikal.ru/i124/1202/a8/f58b3e87890b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 w="228600" cap="sq" cmpd="thickThin">
            <a:solidFill>
              <a:schemeClr val="accent6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TextBox 2"/>
          <p:cNvSpPr txBox="1"/>
          <p:nvPr/>
        </p:nvSpPr>
        <p:spPr>
          <a:xfrm>
            <a:off x="2987824" y="0"/>
            <a:ext cx="615617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  <a:p>
            <a:pPr algn="ctr"/>
            <a:endParaRPr lang="ru-RU" sz="36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ВЫЯВЛЕНИЕ ГРУПП РИСКА (ПРАВОПОЛУШАРНЫЕ ДЕТИ, НЕУВЕРЕННЫЕ ДЕТИ, ПЕРФЕКЦИОНИСТЫ И ДР.)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ПОДБОР И ВЫПОЛНЕНИЕ УПРАЖНЕНИЙ, КОТОРЫЕ ПОМОГУТ ИЗБЕЖАТЬ ЭКЗАМЕНАЦИОННОГО СТРЕССА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ИСПОЛЬЗОВАНИЕ ПРИЕМОВ, МОБИЛИЗУЮЩИХ ИНТЕЛЛЕКТУАЛЬНЫЕ ВОЗМОЖНОСТИ УЧАЩИХСЯ</a:t>
            </a:r>
          </a:p>
          <a:p>
            <a:pP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УВЕРЕННОСТИ ДЕТЕЙ В СОБСТВЕННЫХ ВОЗМОЖНОСТЯХ</a:t>
            </a:r>
          </a:p>
          <a:p>
            <a:pPr>
              <a:buFont typeface="Wingdings" pitchFamily="2" charset="2"/>
              <a:buChar char="Ø"/>
            </a:pPr>
            <a:endPara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z="24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161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16</cp:revision>
  <dcterms:created xsi:type="dcterms:W3CDTF">2015-08-15T08:55:08Z</dcterms:created>
  <dcterms:modified xsi:type="dcterms:W3CDTF">2015-08-26T16:53:40Z</dcterms:modified>
</cp:coreProperties>
</file>