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5F70-ECA1-4795-B323-D751B3D0ED4B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3D2C-BD17-44B7-912A-FF260817A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5F70-ECA1-4795-B323-D751B3D0ED4B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3D2C-BD17-44B7-912A-FF260817A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5F70-ECA1-4795-B323-D751B3D0ED4B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3D2C-BD17-44B7-912A-FF260817A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5F70-ECA1-4795-B323-D751B3D0ED4B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3D2C-BD17-44B7-912A-FF260817A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5F70-ECA1-4795-B323-D751B3D0ED4B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3D2C-BD17-44B7-912A-FF260817A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5F70-ECA1-4795-B323-D751B3D0ED4B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3D2C-BD17-44B7-912A-FF260817A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5F70-ECA1-4795-B323-D751B3D0ED4B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3D2C-BD17-44B7-912A-FF260817A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5F70-ECA1-4795-B323-D751B3D0ED4B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3D2C-BD17-44B7-912A-FF260817A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5F70-ECA1-4795-B323-D751B3D0ED4B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3D2C-BD17-44B7-912A-FF260817A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5F70-ECA1-4795-B323-D751B3D0ED4B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3D2C-BD17-44B7-912A-FF260817A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5F70-ECA1-4795-B323-D751B3D0ED4B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3D2C-BD17-44B7-912A-FF260817A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5F70-ECA1-4795-B323-D751B3D0ED4B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A3D2C-BD17-44B7-912A-FF260817A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youtube.com/watch?v=aKbIilKwJw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content-b-fra.xx.fbcdn.net/hphotos-xpa1/v/t1.0-9/1544291_10152745710898033_5528056555147044418_n.png?oh=aae8a4abb9884f1b018691909f7e328c&amp;oe=54BB6E6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8496944" cy="7920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ГБОУ ООШ пос. ВЕРХНЯЯ ПОДСТЕПНОВКА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8208912" cy="46805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МОДЕЛИРОВАНИЕ СИТУАЦИЙ МЕЖКУЛЬТУРНОГО ОБЩЕНИЯ КАК СРЕДСТВО ПРЕОДОЛЕНИЯ БАРЬЕРОВ КОММУНИКАЦИИ</a:t>
            </a:r>
          </a:p>
          <a:p>
            <a:pPr algn="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Работу подготовила:</a:t>
            </a:r>
          </a:p>
          <a:p>
            <a:pPr algn="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читель английского языка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Сторожева Татьяна Анатольевна</a:t>
            </a:r>
          </a:p>
          <a:p>
            <a:pPr algn="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2014</a:t>
            </a:r>
          </a:p>
          <a:p>
            <a:pPr algn="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fbcdn-sphotos-a-a.akamaihd.net/hphotos-ak-xaf1/v/t1.0-9/579949_360866767322893_2125840656_n.jpg?oh=dadeb6a5c7143e10e70b93da8ca7c4de&amp;oe=54810582&amp;__gda__=1416912723_979652002e529a92f9aeaef85c31c06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332656"/>
            <a:ext cx="813690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ТРЕБОВАНИЯ К УЧЕБНОЙ СИТУАЦИИ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2204864"/>
            <a:ext cx="7344816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СИТУАЦИЯ ПО ВОЗМОЖНОСТИ ДОЛЖНА БЫТЬ  АДЕКВАТНОЙ РЕАЛЬНОЙ СИТУАЦИИ ОБЩЕНИЯ</a:t>
            </a: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СИТУАЦИЯ ДОЛЖНА БЫТЬ ЯСНА УЧАЩИМСЯ</a:t>
            </a: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СИТУАЦИЯ ДОЛЖНА ФОРМИРОВАТЬ ТАКИЕ КАЧЕСТВА, КАК ОТВЕТСТВЕННОСТЬ ЗА ВЫПОЛНЕНИЕ ЗАДАНИЯ, АККУРАТНОСТЬ, ДОБРОСОВЕСТНОСТЬ</a:t>
            </a: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СИТУАЦИЯ ДОЛЖНА СТИМУЛИРОВАТЬ МОТИВАЦИЮ УЧЕНИЯ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scontent-b-fra.xx.fbcdn.net/hphotos-xpa1/v/t1.0-9/1544291_10152745710898033_5528056555147044418_n.png?oh=aae8a4abb9884f1b018691909f7e328c&amp;oe=54BB6E6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scontent-a-lhr.xx.fbcdn.net/hphotos-xpa1/v/t1.0-9/10418257_838262049520271_2336782787858601375_n.jpg?oh=aa55e0cebb7d46a01135734940ad18b0&amp;oe=54C30CF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20688"/>
            <a:ext cx="806489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scontent-b-fra.xx.fbcdn.net/hphotos-xpa1/v/t1.0-9/1544291_10152745710898033_5528056555147044418_n.png?oh=aae8a4abb9884f1b018691909f7e328c&amp;oe=54BB6E6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11760" y="1556792"/>
            <a:ext cx="619268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 descr="https://scontent-a-lhr.xx.fbcdn.net/hphotos-xfp1/v/t1.0-9/10635719_10152629972064123_8211094597620508948_n.jpg?oh=ca4eecf42fdbba608c278741e708f359&amp;oe=5483205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7848872" cy="50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scontent-b-fra.xx.fbcdn.net/hphotos-xpa1/v/t1.0-9/1544291_10152745710898033_5528056555147044418_n.png?oh=aae8a4abb9884f1b018691909f7e328c&amp;oe=54BB6E6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71600" y="1556792"/>
            <a:ext cx="7704856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КОММУНИКАЦИЯ- ЭТО ОБЩЕНИЕ , СВЯЗЬ МЕЖДУ ДВУМЯ И БОЛЕЕ ИНДИВИДАМИ, ОСНОВАННАЯ НА ВЗАИМОПОНИМАНИИ</a:t>
            </a: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МЕЖКУЛЬТУРНАЯ КОММУНИКАЦИЯ-ЭТО АДЕКВАТНОЕ ВЗАИМОПОНИМАНИЕ  ЛЮДЕЙ, ПРИНАДЛЕЖАЩИХ К РАЗНЫМ НАЦИОНАЛЬНЫМ КУЛЬТУРАМ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scontent-b-fra.xx.fbcdn.net/hphotos-xpa1/v/t1.0-9/1544291_10152745710898033_5528056555147044418_n.png?oh=aae8a4abb9884f1b018691909f7e328c&amp;oe=54BB6E6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576" y="1484784"/>
            <a:ext cx="7848872" cy="48936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ПЕРЕЙТИ ЯЗЫКОВОЙ БАРЬЕР?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УМЕНИЕ ДОСТАТОЧНО БЕГЛО ГОВОРИТЬ НА ИНОСТРАННОМ ЯЗЫКЕ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НАЛИЧИЕ СОБЕСЕДНИКА, НЕ ВЛАДЕЮЩЕГО ВАШИМ ЯЗЫКОМ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ИНТЕРЕСНАЯ ТЕМА РАЗГОВОРА И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НЕПРИНУЖДЕННАЯ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ОБСТАНОВКА, ЧТОБЫ  ПЕРЕКЛЮЧИТЬ ВАШЕ ВНИМАНИЕ С ЯЗЫКА НА РАЗГОВОР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>
              <a:buFont typeface="Wingdings" pitchFamily="2" charset="2"/>
              <a:buChar char="Ø"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scontent-b-fra.xx.fbcdn.net/hphotos-xpa1/v/t1.0-9/1544291_10152745710898033_5528056555147044418_n.png?oh=aae8a4abb9884f1b018691909f7e328c&amp;oe=54BB6E6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980728"/>
            <a:ext cx="7992888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МОДЕЛИРОВАНИЕ СИТУАЦИЙ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СИТУАЦИИ СОЦИАЛЬНО-СТАТУСНЫХ ВЗАИМООТНОШЕНИЙ</a:t>
            </a:r>
          </a:p>
          <a:p>
            <a:pPr algn="just">
              <a:buFont typeface="Wingdings" pitchFamily="2" charset="2"/>
              <a:buChar char="Ø"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СИТУАЦИИ РОЛЕВЫХ ВЗАИМООТНОШЕНИЙ</a:t>
            </a:r>
          </a:p>
          <a:p>
            <a:pPr algn="just">
              <a:buFont typeface="Wingdings" pitchFamily="2" charset="2"/>
              <a:buChar char="Ø"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СИТУАЦИИ ОТНОШЕНИЙ СОВМЕСТНОЙ    ДЕЯТЕЛЬНОСТИ</a:t>
            </a:r>
          </a:p>
          <a:p>
            <a:pPr algn="just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СИТУАЦИИ НРАВСТВЕННЫХ ОТНОШЕНИЙ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МОДЕЛИРОВАНИЕ СИТУАЦИЙ ПРИ ПОМОЩИ ВИДЕО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>
                <a:hlinkClick r:id="rId2"/>
              </a:rPr>
              <a:t>http://www.youtube.com/watch?v=aKbIilKwJwg</a:t>
            </a:r>
            <a:r>
              <a:rPr lang="ru-RU" sz="2400" dirty="0"/>
              <a:t/>
            </a:r>
            <a:br>
              <a:rPr lang="ru-RU" sz="2400" dirty="0"/>
            </a:b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fbcdn-sphotos-e-a.akamaihd.net/hphotos-ak-xaf1/t1.0-9/523255_475948369127889_1054009931_n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1787" y="2132855"/>
            <a:ext cx="5940425" cy="424847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scontent-a-lhr.xx.fbcdn.net/hphotos-xap1/v/t1.0-9/10325425_831230076890135_3935468780371225169_n.jpg?oh=7344e99305494bd19867c9399dc2ab2e&amp;oe=5488579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63284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scontent-b-fra.xx.fbcdn.net/hphotos-xpa1/v/t1.0-9/1544291_10152745710898033_5528056555147044418_n.png?oh=aae8a4abb9884f1b018691909f7e328c&amp;oe=54BB6E6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scontent-a-lhr.xx.fbcdn.net/hphotos-xfa1/v/t1.0-9/10155864_831111366902006_230792306381355853_n.jpg?oh=84bf0821a8bcfb27c27ad69d32ba405c&amp;oe=5487937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340768"/>
            <a:ext cx="633670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91680" y="476672"/>
            <a:ext cx="583264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ОБЩЕНИЕ В СОЦИАЛЬНЫХ СЕТЯХ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scontent-a-ams.xx.fbcdn.net/hphotos-prn2/v/t1.0-9/254492_371967659546137_1644191667_n.jpg?oh=c0df92902bc68d1970bce790f156ad76&amp;oe=545C0E5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7862" y="314325"/>
            <a:ext cx="5248275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156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ГБОУ ООШ пос. ВЕРХНЯЯ ПОДСТЕПНОВКА</vt:lpstr>
      <vt:lpstr>Слайд 2</vt:lpstr>
      <vt:lpstr>Слайд 3</vt:lpstr>
      <vt:lpstr>Слайд 4</vt:lpstr>
      <vt:lpstr>Слайд 5</vt:lpstr>
      <vt:lpstr>МОДЕЛИРОВАНИЕ СИТУАЦИЙ ПРИ ПОМОЩИ ВИДЕО http://www.youtube.com/watch?v=aKbIilKwJwg </vt:lpstr>
      <vt:lpstr>Слайд 7</vt:lpstr>
      <vt:lpstr>Слайд 8</vt:lpstr>
      <vt:lpstr>Слайд 9</vt:lpstr>
      <vt:lpstr>Слайд 10</vt:lpstr>
      <vt:lpstr>ТРЕБОВАНИЯ К УЧЕБНОЙ СИТУАЦИИ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ООШ пос. ВЕРХНЯЯ ПОДСТЕПНОВКА</dc:title>
  <dc:creator>1</dc:creator>
  <cp:lastModifiedBy>1</cp:lastModifiedBy>
  <cp:revision>22</cp:revision>
  <dcterms:created xsi:type="dcterms:W3CDTF">2014-10-05T09:14:20Z</dcterms:created>
  <dcterms:modified xsi:type="dcterms:W3CDTF">2014-10-05T14:08:07Z</dcterms:modified>
</cp:coreProperties>
</file>